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97" r:id="rId2"/>
    <p:sldId id="323" r:id="rId3"/>
    <p:sldId id="324" r:id="rId4"/>
    <p:sldId id="298" r:id="rId5"/>
    <p:sldId id="299" r:id="rId6"/>
    <p:sldId id="322" r:id="rId7"/>
    <p:sldId id="321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20" r:id="rId17"/>
    <p:sldId id="310" r:id="rId18"/>
    <p:sldId id="28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8150"/>
    <a:srgbClr val="69AB3D"/>
    <a:srgbClr val="FFD80D"/>
    <a:srgbClr val="2E5952"/>
    <a:srgbClr val="7F7F7F"/>
    <a:srgbClr val="74451E"/>
    <a:srgbClr val="66FF33"/>
    <a:srgbClr val="EFBC00"/>
    <a:srgbClr val="4D93D3"/>
    <a:srgbClr val="B788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3" autoAdjust="0"/>
    <p:restoredTop sz="96400" autoAdjust="0"/>
  </p:normalViewPr>
  <p:slideViewPr>
    <p:cSldViewPr snapToGrid="0">
      <p:cViewPr>
        <p:scale>
          <a:sx n="125" d="100"/>
          <a:sy n="125" d="100"/>
        </p:scale>
        <p:origin x="90" y="-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23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3.png"/><Relationship Id="rId18" Type="http://schemas.openxmlformats.org/officeDocument/2006/relationships/image" Target="../media/image37.png"/><Relationship Id="rId3" Type="http://schemas.openxmlformats.org/officeDocument/2006/relationships/image" Target="../media/image23.png"/><Relationship Id="rId21" Type="http://schemas.openxmlformats.org/officeDocument/2006/relationships/image" Target="../media/image1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64.gif"/><Relationship Id="rId25" Type="http://schemas.openxmlformats.org/officeDocument/2006/relationships/image" Target="../media/image39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20.png"/><Relationship Id="rId5" Type="http://schemas.openxmlformats.org/officeDocument/2006/relationships/image" Target="../media/image25.png"/><Relationship Id="rId15" Type="http://schemas.openxmlformats.org/officeDocument/2006/relationships/image" Target="../media/image35.gif"/><Relationship Id="rId23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4.png"/><Relationship Id="rId2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18" Type="http://schemas.openxmlformats.org/officeDocument/2006/relationships/image" Target="../media/image36.png"/><Relationship Id="rId26" Type="http://schemas.openxmlformats.org/officeDocument/2006/relationships/image" Target="../media/image39.png"/><Relationship Id="rId3" Type="http://schemas.openxmlformats.org/officeDocument/2006/relationships/hyperlink" Target="https://youtu.be/-OTxGw3yJag?t=500" TargetMode="External"/><Relationship Id="rId21" Type="http://schemas.openxmlformats.org/officeDocument/2006/relationships/image" Target="../media/image10.png"/><Relationship Id="rId7" Type="http://schemas.openxmlformats.org/officeDocument/2006/relationships/image" Target="../media/image25.png"/><Relationship Id="rId12" Type="http://schemas.openxmlformats.org/officeDocument/2006/relationships/image" Target="../media/image60.png"/><Relationship Id="rId17" Type="http://schemas.openxmlformats.org/officeDocument/2006/relationships/image" Target="../media/image35.gif"/><Relationship Id="rId25" Type="http://schemas.openxmlformats.org/officeDocument/2006/relationships/image" Target="../media/image65.png"/><Relationship Id="rId2" Type="http://schemas.openxmlformats.org/officeDocument/2006/relationships/hyperlink" Target="https://youtu.be/LQcFWgcyAfs?t=298" TargetMode="External"/><Relationship Id="rId16" Type="http://schemas.openxmlformats.org/officeDocument/2006/relationships/image" Target="../media/image34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24" Type="http://schemas.openxmlformats.org/officeDocument/2006/relationships/image" Target="../media/image14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13.png"/><Relationship Id="rId10" Type="http://schemas.openxmlformats.org/officeDocument/2006/relationships/image" Target="../media/image11.png"/><Relationship Id="rId19" Type="http://schemas.openxmlformats.org/officeDocument/2006/relationships/image" Target="../media/image64.gif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12.png"/><Relationship Id="rId27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3.png"/><Relationship Id="rId18" Type="http://schemas.openxmlformats.org/officeDocument/2006/relationships/image" Target="../media/image13.png"/><Relationship Id="rId3" Type="http://schemas.openxmlformats.org/officeDocument/2006/relationships/image" Target="../media/image24.png"/><Relationship Id="rId21" Type="http://schemas.openxmlformats.org/officeDocument/2006/relationships/image" Target="../media/image39.png"/><Relationship Id="rId7" Type="http://schemas.openxmlformats.org/officeDocument/2006/relationships/image" Target="../media/image22.png"/><Relationship Id="rId12" Type="http://schemas.openxmlformats.org/officeDocument/2006/relationships/image" Target="../media/image69.png"/><Relationship Id="rId17" Type="http://schemas.openxmlformats.org/officeDocument/2006/relationships/image" Target="../media/image12.png"/><Relationship Id="rId2" Type="http://schemas.openxmlformats.org/officeDocument/2006/relationships/image" Target="../media/image23.png"/><Relationship Id="rId16" Type="http://schemas.openxmlformats.org/officeDocument/2006/relationships/image" Target="../media/image10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68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60.png"/><Relationship Id="rId19" Type="http://schemas.openxmlformats.org/officeDocument/2006/relationships/image" Target="../media/image14.png"/><Relationship Id="rId4" Type="http://schemas.openxmlformats.org/officeDocument/2006/relationships/image" Target="../media/image26.png"/><Relationship Id="rId9" Type="http://schemas.openxmlformats.org/officeDocument/2006/relationships/image" Target="../media/image67.png"/><Relationship Id="rId14" Type="http://schemas.openxmlformats.org/officeDocument/2006/relationships/image" Target="../media/image35.gif"/><Relationship Id="rId2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33.png"/><Relationship Id="rId26" Type="http://schemas.openxmlformats.org/officeDocument/2006/relationships/image" Target="../media/image79.png"/><Relationship Id="rId3" Type="http://schemas.openxmlformats.org/officeDocument/2006/relationships/image" Target="../media/image22.png"/><Relationship Id="rId21" Type="http://schemas.openxmlformats.org/officeDocument/2006/relationships/image" Target="../media/image10.png"/><Relationship Id="rId7" Type="http://schemas.microsoft.com/office/2007/relationships/hdphoto" Target="../media/hdphoto5.wdp"/><Relationship Id="rId12" Type="http://schemas.openxmlformats.org/officeDocument/2006/relationships/image" Target="../media/image75.png"/><Relationship Id="rId17" Type="http://schemas.openxmlformats.org/officeDocument/2006/relationships/image" Target="../media/image78.png"/><Relationship Id="rId25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8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24" Type="http://schemas.openxmlformats.org/officeDocument/2006/relationships/image" Target="../media/image14.png"/><Relationship Id="rId5" Type="http://schemas.openxmlformats.org/officeDocument/2006/relationships/image" Target="../media/image23.png"/><Relationship Id="rId15" Type="http://schemas.openxmlformats.org/officeDocument/2006/relationships/image" Target="../media/image60.png"/><Relationship Id="rId23" Type="http://schemas.openxmlformats.org/officeDocument/2006/relationships/image" Target="../media/image13.png"/><Relationship Id="rId10" Type="http://schemas.openxmlformats.org/officeDocument/2006/relationships/image" Target="../media/image73.png"/><Relationship Id="rId19" Type="http://schemas.openxmlformats.org/officeDocument/2006/relationships/image" Target="../media/image35.gif"/><Relationship Id="rId4" Type="http://schemas.openxmlformats.org/officeDocument/2006/relationships/image" Target="../media/image11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12.png"/><Relationship Id="rId27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7.png"/><Relationship Id="rId18" Type="http://schemas.openxmlformats.org/officeDocument/2006/relationships/image" Target="../media/image68.png"/><Relationship Id="rId26" Type="http://schemas.openxmlformats.org/officeDocument/2006/relationships/image" Target="../media/image14.png"/><Relationship Id="rId3" Type="http://schemas.openxmlformats.org/officeDocument/2006/relationships/image" Target="../media/image80.png"/><Relationship Id="rId21" Type="http://schemas.openxmlformats.org/officeDocument/2006/relationships/image" Target="../media/image91.png"/><Relationship Id="rId7" Type="http://schemas.openxmlformats.org/officeDocument/2006/relationships/image" Target="../media/image84.png"/><Relationship Id="rId12" Type="http://schemas.openxmlformats.org/officeDocument/2006/relationships/image" Target="../media/image86.png"/><Relationship Id="rId17" Type="http://schemas.openxmlformats.org/officeDocument/2006/relationships/image" Target="../media/image90.png"/><Relationship Id="rId25" Type="http://schemas.openxmlformats.org/officeDocument/2006/relationships/image" Target="../media/image13.png"/><Relationship Id="rId2" Type="http://schemas.openxmlformats.org/officeDocument/2006/relationships/image" Target="../media/image23.png"/><Relationship Id="rId16" Type="http://schemas.openxmlformats.org/officeDocument/2006/relationships/image" Target="../media/image67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33.png"/><Relationship Id="rId24" Type="http://schemas.openxmlformats.org/officeDocument/2006/relationships/image" Target="../media/image12.png"/><Relationship Id="rId5" Type="http://schemas.openxmlformats.org/officeDocument/2006/relationships/image" Target="../media/image82.png"/><Relationship Id="rId15" Type="http://schemas.openxmlformats.org/officeDocument/2006/relationships/image" Target="../media/image89.png"/><Relationship Id="rId23" Type="http://schemas.openxmlformats.org/officeDocument/2006/relationships/image" Target="../media/image92.png"/><Relationship Id="rId10" Type="http://schemas.openxmlformats.org/officeDocument/2006/relationships/image" Target="../media/image85.png"/><Relationship Id="rId19" Type="http://schemas.openxmlformats.org/officeDocument/2006/relationships/image" Target="../media/image65.png"/><Relationship Id="rId4" Type="http://schemas.openxmlformats.org/officeDocument/2006/relationships/image" Target="../media/image81.png"/><Relationship Id="rId9" Type="http://schemas.openxmlformats.org/officeDocument/2006/relationships/image" Target="../media/image11.png"/><Relationship Id="rId14" Type="http://schemas.openxmlformats.org/officeDocument/2006/relationships/image" Target="../media/image88.png"/><Relationship Id="rId22" Type="http://schemas.openxmlformats.org/officeDocument/2006/relationships/image" Target="../media/image10.png"/><Relationship Id="rId27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5.png"/><Relationship Id="rId3" Type="http://schemas.openxmlformats.org/officeDocument/2006/relationships/image" Target="../media/image23.png"/><Relationship Id="rId7" Type="http://schemas.openxmlformats.org/officeDocument/2006/relationships/image" Target="../media/image45.png"/><Relationship Id="rId12" Type="http://schemas.openxmlformats.org/officeDocument/2006/relationships/image" Target="../media/image14.png"/><Relationship Id="rId2" Type="http://schemas.openxmlformats.org/officeDocument/2006/relationships/image" Target="../media/image22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13.png"/><Relationship Id="rId5" Type="http://schemas.openxmlformats.org/officeDocument/2006/relationships/image" Target="../media/image36.png"/><Relationship Id="rId15" Type="http://schemas.openxmlformats.org/officeDocument/2006/relationships/image" Target="../media/image94.png"/><Relationship Id="rId10" Type="http://schemas.openxmlformats.org/officeDocument/2006/relationships/image" Target="../media/image12.png"/><Relationship Id="rId4" Type="http://schemas.openxmlformats.org/officeDocument/2006/relationships/image" Target="../media/image93.png"/><Relationship Id="rId9" Type="http://schemas.openxmlformats.org/officeDocument/2006/relationships/image" Target="../media/image10.png"/><Relationship Id="rId1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23.png"/><Relationship Id="rId7" Type="http://schemas.openxmlformats.org/officeDocument/2006/relationships/image" Target="../media/image67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99.png"/><Relationship Id="rId5" Type="http://schemas.openxmlformats.org/officeDocument/2006/relationships/image" Target="../media/image68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19" Type="http://schemas.openxmlformats.org/officeDocument/2006/relationships/image" Target="../media/image10.png"/><Relationship Id="rId4" Type="http://schemas.openxmlformats.org/officeDocument/2006/relationships/image" Target="../media/image60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g"/><Relationship Id="rId13" Type="http://schemas.openxmlformats.org/officeDocument/2006/relationships/image" Target="../media/image107.png"/><Relationship Id="rId18" Type="http://schemas.openxmlformats.org/officeDocument/2006/relationships/image" Target="../media/image110.png"/><Relationship Id="rId3" Type="http://schemas.openxmlformats.org/officeDocument/2006/relationships/image" Target="../media/image23.png"/><Relationship Id="rId7" Type="http://schemas.openxmlformats.org/officeDocument/2006/relationships/image" Target="../media/image67.png"/><Relationship Id="rId12" Type="http://schemas.openxmlformats.org/officeDocument/2006/relationships/image" Target="../media/image100.png"/><Relationship Id="rId17" Type="http://schemas.openxmlformats.org/officeDocument/2006/relationships/image" Target="../media/image10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99.png"/><Relationship Id="rId5" Type="http://schemas.openxmlformats.org/officeDocument/2006/relationships/image" Target="../media/image68.png"/><Relationship Id="rId15" Type="http://schemas.openxmlformats.org/officeDocument/2006/relationships/image" Target="../media/image108.png"/><Relationship Id="rId10" Type="http://schemas.openxmlformats.org/officeDocument/2006/relationships/image" Target="../media/image98.png"/><Relationship Id="rId4" Type="http://schemas.openxmlformats.org/officeDocument/2006/relationships/image" Target="../media/image60.png"/><Relationship Id="rId9" Type="http://schemas.openxmlformats.org/officeDocument/2006/relationships/image" Target="../media/image97.png"/><Relationship Id="rId1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gif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26" Type="http://schemas.openxmlformats.org/officeDocument/2006/relationships/image" Target="../media/image39.png"/><Relationship Id="rId3" Type="http://schemas.openxmlformats.org/officeDocument/2006/relationships/image" Target="../media/image23.png"/><Relationship Id="rId21" Type="http://schemas.openxmlformats.org/officeDocument/2006/relationships/image" Target="../media/image37.png"/><Relationship Id="rId7" Type="http://schemas.openxmlformats.org/officeDocument/2006/relationships/image" Target="../media/image27.PNG"/><Relationship Id="rId12" Type="http://schemas.microsoft.com/office/2007/relationships/hdphoto" Target="../media/hdphoto1.wdp"/><Relationship Id="rId17" Type="http://schemas.openxmlformats.org/officeDocument/2006/relationships/image" Target="../media/image33.png"/><Relationship Id="rId25" Type="http://schemas.openxmlformats.org/officeDocument/2006/relationships/image" Target="../media/image14.png"/><Relationship Id="rId2" Type="http://schemas.openxmlformats.org/officeDocument/2006/relationships/image" Target="../media/image22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24" Type="http://schemas.openxmlformats.org/officeDocument/2006/relationships/image" Target="../media/image13.png"/><Relationship Id="rId5" Type="http://schemas.openxmlformats.org/officeDocument/2006/relationships/image" Target="../media/image25.png"/><Relationship Id="rId15" Type="http://schemas.microsoft.com/office/2007/relationships/hdphoto" Target="../media/hdphoto2.wdp"/><Relationship Id="rId23" Type="http://schemas.openxmlformats.org/officeDocument/2006/relationships/image" Target="../media/image12.png"/><Relationship Id="rId10" Type="http://schemas.openxmlformats.org/officeDocument/2006/relationships/image" Target="../media/image28.png"/><Relationship Id="rId19" Type="http://schemas.openxmlformats.org/officeDocument/2006/relationships/image" Target="../media/image35.gif"/><Relationship Id="rId4" Type="http://schemas.openxmlformats.org/officeDocument/2006/relationships/image" Target="../media/image24.png"/><Relationship Id="rId9" Type="http://schemas.openxmlformats.org/officeDocument/2006/relationships/image" Target="../media/image11.png"/><Relationship Id="rId14" Type="http://schemas.openxmlformats.org/officeDocument/2006/relationships/image" Target="../media/image31.png"/><Relationship Id="rId22" Type="http://schemas.openxmlformats.org/officeDocument/2006/relationships/image" Target="../media/image38.png"/><Relationship Id="rId27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1.png"/><Relationship Id="rId18" Type="http://schemas.openxmlformats.org/officeDocument/2006/relationships/image" Target="../media/image35.gif"/><Relationship Id="rId26" Type="http://schemas.openxmlformats.org/officeDocument/2006/relationships/image" Target="../media/image40.png"/><Relationship Id="rId3" Type="http://schemas.openxmlformats.org/officeDocument/2006/relationships/image" Target="../media/image23.png"/><Relationship Id="rId21" Type="http://schemas.openxmlformats.org/officeDocument/2006/relationships/image" Target="../media/image38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5" Type="http://schemas.openxmlformats.org/officeDocument/2006/relationships/image" Target="../media/image14.png"/><Relationship Id="rId33" Type="http://schemas.openxmlformats.org/officeDocument/2006/relationships/image" Target="../media/image20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microsoft.com/office/2007/relationships/hdphoto" Target="../media/hdphoto1.wdp"/><Relationship Id="rId24" Type="http://schemas.openxmlformats.org/officeDocument/2006/relationships/image" Target="../media/image13.png"/><Relationship Id="rId32" Type="http://schemas.openxmlformats.org/officeDocument/2006/relationships/image" Target="../media/image45.png"/><Relationship Id="rId5" Type="http://schemas.openxmlformats.org/officeDocument/2006/relationships/image" Target="../media/image25.png"/><Relationship Id="rId15" Type="http://schemas.openxmlformats.org/officeDocument/2006/relationships/image" Target="../media/image32.png"/><Relationship Id="rId23" Type="http://schemas.openxmlformats.org/officeDocument/2006/relationships/image" Target="../media/image12.png"/><Relationship Id="rId28" Type="http://schemas.openxmlformats.org/officeDocument/2006/relationships/image" Target="../media/image41.png"/><Relationship Id="rId10" Type="http://schemas.openxmlformats.org/officeDocument/2006/relationships/image" Target="../media/image29.png"/><Relationship Id="rId19" Type="http://schemas.openxmlformats.org/officeDocument/2006/relationships/image" Target="../media/image36.png"/><Relationship Id="rId31" Type="http://schemas.openxmlformats.org/officeDocument/2006/relationships/image" Target="../media/image44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microsoft.com/office/2007/relationships/hdphoto" Target="../media/hdphoto2.wdp"/><Relationship Id="rId22" Type="http://schemas.openxmlformats.org/officeDocument/2006/relationships/image" Target="../media/image10.png"/><Relationship Id="rId27" Type="http://schemas.openxmlformats.org/officeDocument/2006/relationships/image" Target="../media/image39.png"/><Relationship Id="rId30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33.png"/><Relationship Id="rId2" Type="http://schemas.openxmlformats.org/officeDocument/2006/relationships/image" Target="../media/image2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2.png"/><Relationship Id="rId5" Type="http://schemas.openxmlformats.org/officeDocument/2006/relationships/image" Target="../media/image14.png"/><Relationship Id="rId1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3.png"/><Relationship Id="rId18" Type="http://schemas.microsoft.com/office/2007/relationships/hdphoto" Target="../media/hdphoto3.wdp"/><Relationship Id="rId3" Type="http://schemas.openxmlformats.org/officeDocument/2006/relationships/image" Target="../media/image21.png"/><Relationship Id="rId21" Type="http://schemas.openxmlformats.org/officeDocument/2006/relationships/image" Target="../media/image59.png"/><Relationship Id="rId7" Type="http://schemas.openxmlformats.org/officeDocument/2006/relationships/image" Target="../media/image51.png"/><Relationship Id="rId12" Type="http://schemas.openxmlformats.org/officeDocument/2006/relationships/image" Target="../media/image13.png"/><Relationship Id="rId17" Type="http://schemas.openxmlformats.org/officeDocument/2006/relationships/image" Target="../media/image56.png"/><Relationship Id="rId2" Type="http://schemas.openxmlformats.org/officeDocument/2006/relationships/image" Target="../media/image47.png"/><Relationship Id="rId16" Type="http://schemas.openxmlformats.org/officeDocument/2006/relationships/image" Target="../media/image55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4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image" Target="../media/image12.png"/><Relationship Id="rId19" Type="http://schemas.openxmlformats.org/officeDocument/2006/relationships/image" Target="../media/image57.png"/><Relationship Id="rId4" Type="http://schemas.openxmlformats.org/officeDocument/2006/relationships/image" Target="../media/image48.png"/><Relationship Id="rId9" Type="http://schemas.openxmlformats.org/officeDocument/2006/relationships/image" Target="../media/image46.pn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1.png"/><Relationship Id="rId18" Type="http://schemas.openxmlformats.org/officeDocument/2006/relationships/image" Target="../media/image35.gif"/><Relationship Id="rId26" Type="http://schemas.openxmlformats.org/officeDocument/2006/relationships/image" Target="../media/image39.png"/><Relationship Id="rId3" Type="http://schemas.openxmlformats.org/officeDocument/2006/relationships/image" Target="../media/image23.png"/><Relationship Id="rId21" Type="http://schemas.openxmlformats.org/officeDocument/2006/relationships/image" Target="../media/image38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5" Type="http://schemas.openxmlformats.org/officeDocument/2006/relationships/image" Target="../media/image14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microsoft.com/office/2007/relationships/hdphoto" Target="../media/hdphoto1.wdp"/><Relationship Id="rId24" Type="http://schemas.openxmlformats.org/officeDocument/2006/relationships/image" Target="../media/image13.png"/><Relationship Id="rId5" Type="http://schemas.openxmlformats.org/officeDocument/2006/relationships/image" Target="../media/image25.png"/><Relationship Id="rId15" Type="http://schemas.openxmlformats.org/officeDocument/2006/relationships/image" Target="../media/image32.png"/><Relationship Id="rId23" Type="http://schemas.openxmlformats.org/officeDocument/2006/relationships/image" Target="../media/image12.png"/><Relationship Id="rId10" Type="http://schemas.openxmlformats.org/officeDocument/2006/relationships/image" Target="../media/image29.png"/><Relationship Id="rId19" Type="http://schemas.openxmlformats.org/officeDocument/2006/relationships/image" Target="../media/image36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microsoft.com/office/2007/relationships/hdphoto" Target="../media/hdphoto2.wdp"/><Relationship Id="rId22" Type="http://schemas.openxmlformats.org/officeDocument/2006/relationships/image" Target="../media/image10.png"/><Relationship Id="rId27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image" Target="../media/image3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microsoft.com/office/2007/relationships/hdphoto" Target="../media/hdphoto4.wdp"/><Relationship Id="rId4" Type="http://schemas.openxmlformats.org/officeDocument/2006/relationships/image" Target="../media/image62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4988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144989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59585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플레이어 캐릭터</a:t>
            </a:r>
            <a:endParaRPr lang="en-US" altLang="ko-KR" sz="1400" dirty="0"/>
          </a:p>
          <a:p>
            <a:r>
              <a:rPr lang="ko-KR" altLang="en-US" sz="1400" dirty="0"/>
              <a:t>캐릭터를 클릭하면 정보창으로 이동</a:t>
            </a:r>
            <a:endParaRPr lang="en-US" altLang="ko-KR" sz="1400" dirty="0"/>
          </a:p>
          <a:p>
            <a:r>
              <a:rPr lang="ko-KR" altLang="en-US" sz="1400" dirty="0"/>
              <a:t>적 몬스터에게 공격당하지 않음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적 몬스터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/>
              <a:t>몬스터는 </a:t>
            </a:r>
            <a:r>
              <a:rPr lang="en-US" altLang="ko-KR" sz="1400"/>
              <a:t>5m</a:t>
            </a:r>
            <a:r>
              <a:rPr lang="ko-KR" altLang="en-US" sz="1400" dirty="0"/>
              <a:t>씩 등장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적 처치 시 </a:t>
            </a:r>
            <a:r>
              <a:rPr lang="en-US" altLang="ko-KR" sz="1400" dirty="0"/>
              <a:t>10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ko-KR" altLang="en-US" sz="1400" dirty="0"/>
              <a:t>을 획득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멀리 갈수록 얻는 식량 증가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보스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/>
              <a:t>각 </a:t>
            </a:r>
            <a:r>
              <a:rPr lang="en-US" altLang="ko-KR" sz="1400"/>
              <a:t>50m </a:t>
            </a:r>
            <a:r>
              <a:rPr lang="ko-KR" altLang="en-US" sz="1400" dirty="0"/>
              <a:t>마다 보스 등장</a:t>
            </a:r>
            <a:endParaRPr lang="en-US" altLang="ko-KR" sz="1400" dirty="0"/>
          </a:p>
          <a:p>
            <a:r>
              <a:rPr lang="en-US" altLang="ko-KR" sz="1400" dirty="0"/>
              <a:t>    - 30</a:t>
            </a:r>
            <a:r>
              <a:rPr lang="ko-KR" altLang="en-US" sz="1400" dirty="0"/>
              <a:t>초 안에 보스를 죽일 시 지식 획득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시간안에 처치 못할 </a:t>
            </a:r>
            <a:r>
              <a:rPr lang="ko-KR" altLang="en-US" sz="1400"/>
              <a:t>시 </a:t>
            </a:r>
            <a:r>
              <a:rPr lang="en-US" altLang="ko-KR" sz="1400"/>
              <a:t>15m </a:t>
            </a:r>
            <a:r>
              <a:rPr lang="ko-KR" altLang="en-US" sz="1400" dirty="0"/>
              <a:t>밀림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보스가 플레이어를 공격해서 밀어냅니다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934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40" name="그림 139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4" name="그림 143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46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1" name="그림 15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3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0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6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70" name="그림 169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71" name="그림 170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9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9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9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20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04" name="그림 20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6" name="그림 20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12" name="TextBox 211"/>
          <p:cNvSpPr txBox="1"/>
          <p:nvPr/>
        </p:nvSpPr>
        <p:spPr>
          <a:xfrm>
            <a:off x="1080581" y="3909420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13" name="TextBox 212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15" name="그림 2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sp>
        <p:nvSpPr>
          <p:cNvPr id="226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378250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42" name="그림 24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44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638" y="2404223"/>
            <a:ext cx="343152" cy="582711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5923496" y="2738523"/>
            <a:ext cx="210601" cy="337539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43" y="2006750"/>
            <a:ext cx="1412349" cy="1412349"/>
          </a:xfrm>
          <a:prstGeom prst="rect">
            <a:avLst/>
          </a:prstGeom>
        </p:spPr>
      </p:pic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D173E1A-C33C-4875-97E0-78B6B2DE67EF}"/>
              </a:ext>
            </a:extLst>
          </p:cNvPr>
          <p:cNvSpPr/>
          <p:nvPr/>
        </p:nvSpPr>
        <p:spPr>
          <a:xfrm>
            <a:off x="6772578" y="3081141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보스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563627" y="1736347"/>
            <a:ext cx="1525973" cy="184666"/>
            <a:chOff x="5041064" y="3918547"/>
            <a:chExt cx="1993149" cy="18466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E466342-CB9D-4303-A9B7-40096E5C002C}"/>
                </a:ext>
              </a:extLst>
            </p:cNvPr>
            <p:cNvSpPr/>
            <p:nvPr/>
          </p:nvSpPr>
          <p:spPr>
            <a:xfrm>
              <a:off x="5041064" y="3925116"/>
              <a:ext cx="1993149" cy="16111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0820271-247F-4796-9F13-7E292D459D99}"/>
                </a:ext>
              </a:extLst>
            </p:cNvPr>
            <p:cNvSpPr/>
            <p:nvPr/>
          </p:nvSpPr>
          <p:spPr>
            <a:xfrm>
              <a:off x="5070122" y="3960377"/>
              <a:ext cx="1820589" cy="10474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EA308F-7049-4ADC-A5B5-EC03E26D62B7}"/>
                </a:ext>
              </a:extLst>
            </p:cNvPr>
            <p:cNvSpPr txBox="1"/>
            <p:nvPr/>
          </p:nvSpPr>
          <p:spPr>
            <a:xfrm>
              <a:off x="5481108" y="3918547"/>
              <a:ext cx="1139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/>
                <a:t>28s / 30s</a:t>
              </a:r>
              <a:endParaRPr lang="ko-KR" altLang="en-US" sz="600" b="1" dirty="0"/>
            </a:p>
          </p:txBody>
        </p:sp>
      </p:grpSp>
      <p:sp>
        <p:nvSpPr>
          <p:cNvPr id="247" name="직사각형 246"/>
          <p:cNvSpPr/>
          <p:nvPr/>
        </p:nvSpPr>
        <p:spPr>
          <a:xfrm>
            <a:off x="865999" y="2274830"/>
            <a:ext cx="997105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236591" y="190886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50" name="직사각형 249"/>
          <p:cNvSpPr/>
          <p:nvPr/>
        </p:nvSpPr>
        <p:spPr>
          <a:xfrm>
            <a:off x="2104860" y="2274830"/>
            <a:ext cx="997105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476843" y="189049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070967" y="155044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11" name="직선 연결선 10"/>
          <p:cNvCxnSpPr>
            <a:stCxn id="253" idx="2"/>
            <a:endCxn id="254" idx="3"/>
          </p:cNvCxnSpPr>
          <p:nvPr/>
        </p:nvCxnSpPr>
        <p:spPr>
          <a:xfrm flipH="1">
            <a:off x="7182768" y="1700100"/>
            <a:ext cx="888199" cy="21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253" idx="4"/>
            <a:endCxn id="252" idx="3"/>
          </p:cNvCxnSpPr>
          <p:nvPr/>
        </p:nvCxnSpPr>
        <p:spPr>
          <a:xfrm rot="5400000">
            <a:off x="7417311" y="1986841"/>
            <a:ext cx="940398" cy="66621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5879"/>
            <a:ext cx="137295" cy="127934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13235"/>
            <a:ext cx="137295" cy="127934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42334"/>
            <a:ext cx="137295" cy="127934"/>
          </a:xfrm>
          <a:prstGeom prst="rect">
            <a:avLst/>
          </a:prstGeom>
        </p:spPr>
      </p:pic>
      <p:pic>
        <p:nvPicPr>
          <p:cNvPr id="218" name="그림 217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49690"/>
            <a:ext cx="137295" cy="127934"/>
          </a:xfrm>
          <a:prstGeom prst="rect">
            <a:avLst/>
          </a:prstGeom>
        </p:spPr>
      </p:pic>
      <p:grpSp>
        <p:nvGrpSpPr>
          <p:cNvPr id="196" name="그룹 195"/>
          <p:cNvGrpSpPr/>
          <p:nvPr/>
        </p:nvGrpSpPr>
        <p:grpSpPr>
          <a:xfrm>
            <a:off x="1393168" y="1120587"/>
            <a:ext cx="1002109" cy="548353"/>
            <a:chOff x="1393168" y="1120587"/>
            <a:chExt cx="1002109" cy="548353"/>
          </a:xfrm>
        </p:grpSpPr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63760" y="1422719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5878078" y="1126825"/>
            <a:ext cx="1002109" cy="384859"/>
            <a:chOff x="1393168" y="1120587"/>
            <a:chExt cx="1002109" cy="384859"/>
          </a:xfrm>
        </p:grpSpPr>
        <p:pic>
          <p:nvPicPr>
            <p:cNvPr id="240" name="그림 23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sp>
        <p:nvSpPr>
          <p:cNvPr id="254" name="직사각형 253"/>
          <p:cNvSpPr/>
          <p:nvPr/>
        </p:nvSpPr>
        <p:spPr>
          <a:xfrm>
            <a:off x="5519904" y="1443400"/>
            <a:ext cx="1662864" cy="5176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2" name="그룹 171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4836804" y="1158939"/>
            <a:ext cx="561776" cy="788344"/>
            <a:chOff x="430398" y="1158939"/>
            <a:chExt cx="561776" cy="788344"/>
          </a:xfrm>
        </p:grpSpPr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55" name="그림 254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CB68E26D-4F0A-4CB5-92FD-544A4525D9F6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34" y="5788267"/>
            <a:ext cx="558343" cy="611445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1" y="3090847"/>
            <a:ext cx="1329246" cy="270929"/>
          </a:xfrm>
          <a:prstGeom prst="rect">
            <a:avLst/>
          </a:prstGeom>
        </p:spPr>
      </p:pic>
      <p:pic>
        <p:nvPicPr>
          <p:cNvPr id="7" name="그림 6" descr="장난감, 방이(가) 표시된 사진&#10;&#10;자동 생성된 설명">
            <a:extLst>
              <a:ext uri="{FF2B5EF4-FFF2-40B4-BE49-F238E27FC236}">
                <a16:creationId xmlns:a16="http://schemas.microsoft.com/office/drawing/2014/main" id="{2A9A77DF-4F1D-4F96-AC73-780EF61F673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0" y="3210851"/>
            <a:ext cx="3040502" cy="41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8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639714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배경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도트</a:t>
            </a:r>
            <a:r>
              <a:rPr lang="en-US" altLang="ko-KR" sz="1400" dirty="0"/>
              <a:t> </a:t>
            </a:r>
            <a:r>
              <a:rPr lang="ko-KR" altLang="en-US" sz="1400" dirty="0"/>
              <a:t>그래픽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마을이 불타는 배경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주인공 애니메이션</a:t>
            </a:r>
            <a:endParaRPr lang="en-US" altLang="ko-KR" sz="1400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 주인공은 정면으로 뛰는 애니메이션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적이 플레이어에게 오는 모션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검 </a:t>
            </a:r>
            <a:r>
              <a:rPr lang="en-US" altLang="ko-KR" sz="1400" dirty="0"/>
              <a:t>: </a:t>
            </a:r>
            <a:r>
              <a:rPr lang="ko-KR" altLang="en-US" sz="1400" dirty="0"/>
              <a:t>앞으로 휘두르는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2"/>
              </a:rPr>
              <a:t>https://youtu.be/LQcFWgcyAfs?t=298</a:t>
            </a:r>
            <a:endParaRPr lang="en-US" altLang="ko-KR" sz="1400" dirty="0"/>
          </a:p>
          <a:p>
            <a:r>
              <a:rPr lang="en-US" altLang="ko-KR" sz="1400" dirty="0"/>
              <a:t>      [ 4: 58</a:t>
            </a:r>
            <a:r>
              <a:rPr lang="ko-KR" altLang="en-US" sz="1400" dirty="0"/>
              <a:t>초 </a:t>
            </a:r>
            <a:r>
              <a:rPr lang="en-US" altLang="ko-KR" sz="1400" dirty="0"/>
              <a:t>~ 5</a:t>
            </a:r>
            <a:r>
              <a:rPr lang="ko-KR" altLang="en-US" sz="1400" dirty="0"/>
              <a:t>분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위 ▷ 아래 휘두르기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/>
              <a:t>   - </a:t>
            </a:r>
            <a:r>
              <a:rPr lang="ko-KR" altLang="en-US" sz="1400" dirty="0"/>
              <a:t>달리기 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3"/>
              </a:rPr>
              <a:t>https://youtu.be/-OTxGw3yJag?t=500</a:t>
            </a:r>
            <a:endParaRPr lang="en-US" altLang="ko-KR" sz="1400" dirty="0"/>
          </a:p>
          <a:p>
            <a:r>
              <a:rPr lang="en-US" altLang="ko-KR" sz="1400" dirty="0"/>
              <a:t>      [ 8</a:t>
            </a:r>
            <a:r>
              <a:rPr lang="ko-KR" altLang="en-US" sz="1400" dirty="0"/>
              <a:t>분</a:t>
            </a:r>
            <a:r>
              <a:rPr lang="en-US" altLang="ko-KR" sz="1400" dirty="0"/>
              <a:t> 20</a:t>
            </a:r>
            <a:r>
              <a:rPr lang="ko-KR" altLang="en-US" sz="1400" dirty="0"/>
              <a:t>초 </a:t>
            </a:r>
            <a:r>
              <a:rPr lang="en-US" altLang="ko-KR" sz="1400" dirty="0"/>
              <a:t>~ 8</a:t>
            </a:r>
            <a:r>
              <a:rPr lang="ko-KR" altLang="en-US" sz="1400" dirty="0"/>
              <a:t>분 </a:t>
            </a:r>
            <a:r>
              <a:rPr lang="en-US" altLang="ko-KR" sz="1400" dirty="0"/>
              <a:t>22</a:t>
            </a:r>
            <a:r>
              <a:rPr lang="ko-KR" altLang="en-US" sz="1400" dirty="0"/>
              <a:t>초 </a:t>
            </a:r>
            <a:r>
              <a:rPr lang="en-US" altLang="ko-KR" sz="1400" dirty="0"/>
              <a:t>]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적 애니메이션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피격 당할 때 모션</a:t>
            </a:r>
            <a:endParaRPr lang="en-US" altLang="ko-KR" sz="1400" dirty="0"/>
          </a:p>
          <a:p>
            <a:r>
              <a:rPr lang="en-US" altLang="ko-KR" sz="1400" dirty="0"/>
              <a:t>     (</a:t>
            </a:r>
            <a:r>
              <a:rPr lang="ko-KR" altLang="en-US" sz="1400" dirty="0"/>
              <a:t>눈을 찌푸리면서 뒤로 </a:t>
            </a:r>
            <a:r>
              <a:rPr lang="en-US" altLang="ko-KR" sz="1400" dirty="0"/>
              <a:t>0.2 </a:t>
            </a:r>
            <a:r>
              <a:rPr lang="ko-KR" altLang="en-US" sz="1400" dirty="0"/>
              <a:t>밀림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처치 모션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우는 표정을 하며 뒤로 </a:t>
            </a:r>
            <a:r>
              <a:rPr lang="en-US" altLang="ko-KR" sz="1400" dirty="0"/>
              <a:t>2</a:t>
            </a:r>
            <a:r>
              <a:rPr lang="ko-KR" altLang="en-US" sz="1400" dirty="0"/>
              <a:t>번 밀려남</a:t>
            </a:r>
            <a:endParaRPr lang="en-US" alt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37" name="그림 136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43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0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7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67" name="그림 166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68" name="그림 167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8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9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9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19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01" name="그림 200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3" name="그림 20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06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1080581" y="3909420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10" name="TextBox 209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12" name="그림 2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14" name="그림 21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sp>
        <p:nvSpPr>
          <p:cNvPr id="215" name="직사각형 214"/>
          <p:cNvSpPr/>
          <p:nvPr/>
        </p:nvSpPr>
        <p:spPr>
          <a:xfrm>
            <a:off x="331579" y="1067222"/>
            <a:ext cx="3015940" cy="2186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-74846" y="1175737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sp>
        <p:nvSpPr>
          <p:cNvPr id="224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639793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40" name="그림 23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887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86" y="2006750"/>
            <a:ext cx="1412349" cy="1412349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81" y="2404223"/>
            <a:ext cx="343152" cy="582711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6185039" y="2738523"/>
            <a:ext cx="210601" cy="337539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871376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88318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7" name="직사각형 246"/>
          <p:cNvSpPr/>
          <p:nvPr/>
        </p:nvSpPr>
        <p:spPr>
          <a:xfrm>
            <a:off x="6742203" y="2282538"/>
            <a:ext cx="995330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2967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17" name="그림 216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5879"/>
            <a:ext cx="137295" cy="127934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13235"/>
            <a:ext cx="137295" cy="127934"/>
          </a:xfrm>
          <a:prstGeom prst="rect">
            <a:avLst/>
          </a:prstGeom>
        </p:spPr>
      </p:pic>
      <p:pic>
        <p:nvPicPr>
          <p:cNvPr id="249" name="그림 248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42334"/>
            <a:ext cx="137295" cy="127934"/>
          </a:xfrm>
          <a:prstGeom prst="rect">
            <a:avLst/>
          </a:prstGeom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49690"/>
            <a:ext cx="137295" cy="127934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68" y="1120587"/>
            <a:ext cx="998634" cy="384859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455596" y="118838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grpSp>
        <p:nvGrpSpPr>
          <p:cNvPr id="123" name="그룹 122"/>
          <p:cNvGrpSpPr/>
          <p:nvPr/>
        </p:nvGrpSpPr>
        <p:grpSpPr>
          <a:xfrm>
            <a:off x="6161181" y="1126825"/>
            <a:ext cx="1002109" cy="384859"/>
            <a:chOff x="1393168" y="1120587"/>
            <a:chExt cx="1002109" cy="384859"/>
          </a:xfrm>
        </p:grpSpPr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5138237" y="1158939"/>
            <a:ext cx="561776" cy="788344"/>
            <a:chOff x="430398" y="1158939"/>
            <a:chExt cx="561776" cy="788344"/>
          </a:xfrm>
        </p:grpSpPr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93" name="그림 192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9" name="그림 198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7" name="그림 106">
            <a:extLst>
              <a:ext uri="{FF2B5EF4-FFF2-40B4-BE49-F238E27FC236}">
                <a16:creationId xmlns:a16="http://schemas.microsoft.com/office/drawing/2014/main" id="{1F3C65EB-24C0-45E4-8607-3C6ED8722C88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34" y="5788267"/>
            <a:ext cx="558343" cy="611445"/>
          </a:xfrm>
          <a:prstGeom prst="rect">
            <a:avLst/>
          </a:prstGeom>
          <a:noFill/>
        </p:spPr>
      </p:pic>
      <p:pic>
        <p:nvPicPr>
          <p:cNvPr id="109" name="그림 108" descr="장난감, 방이(가) 표시된 사진&#10;&#10;자동 생성된 설명">
            <a:extLst>
              <a:ext uri="{FF2B5EF4-FFF2-40B4-BE49-F238E27FC236}">
                <a16:creationId xmlns:a16="http://schemas.microsoft.com/office/drawing/2014/main" id="{A0571222-912C-423B-93D5-04E80E1C84C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0" y="3210851"/>
            <a:ext cx="3040502" cy="41339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7E8EE4E-913A-49A0-94D9-F65B351AF7B7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1" y="3090847"/>
            <a:ext cx="1329246" cy="27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1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훈련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49647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해당 미션의 아이콘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미션의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미션 진행 시간 표시 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시간이 다 지날 시 </a:t>
            </a:r>
            <a:r>
              <a:rPr lang="en-US" altLang="ko-KR" sz="1400" dirty="0"/>
              <a:t>4) </a:t>
            </a:r>
            <a:r>
              <a:rPr lang="ko-KR" altLang="en-US" sz="1400" dirty="0"/>
              <a:t>만큼 식량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미션 완료 후 얻는 식량의 양</a:t>
            </a:r>
            <a:endParaRPr lang="en-US" altLang="ko-KR" sz="1400" dirty="0"/>
          </a:p>
          <a:p>
            <a:r>
              <a:rPr lang="en-US" altLang="ko-KR" sz="1400" dirty="0"/>
              <a:t>    ex) (</a:t>
            </a:r>
            <a:r>
              <a:rPr lang="ko-KR" altLang="en-US" sz="1400" dirty="0"/>
              <a:t>마당 쓸기</a:t>
            </a:r>
            <a:r>
              <a:rPr lang="en-US" altLang="ko-KR" sz="1400" dirty="0"/>
              <a:t>)</a:t>
            </a:r>
            <a:r>
              <a:rPr lang="ko-KR" altLang="en-US" sz="1400" dirty="0"/>
              <a:t> 레벨 업 할 때마다</a:t>
            </a:r>
            <a:endParaRPr lang="en-US" altLang="ko-KR" sz="1400" dirty="0"/>
          </a:p>
          <a:p>
            <a:r>
              <a:rPr lang="en-US" altLang="ko-KR" sz="1400" dirty="0"/>
              <a:t>         +5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</a:t>
            </a:r>
            <a:r>
              <a:rPr lang="ko-KR" altLang="en-US" sz="1400" dirty="0"/>
              <a:t> 미션을 레벨 업 하는데 필요한 금액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</a:t>
            </a:r>
            <a:r>
              <a:rPr lang="en-US" altLang="ko-KR" sz="1400"/>
              <a:t>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ABCFAF1-557D-442A-85E8-B9586BD03EB7}"/>
              </a:ext>
            </a:extLst>
          </p:cNvPr>
          <p:cNvSpPr txBox="1"/>
          <p:nvPr/>
        </p:nvSpPr>
        <p:spPr>
          <a:xfrm>
            <a:off x="4692566" y="3352800"/>
            <a:ext cx="853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3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4A894E-E4D7-4E22-BF3D-697E291FEDB0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0DAA126-C657-4AAC-A950-173E3C960A74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B6984B8-DE95-43CC-B3C5-37A7E8CC7899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2" name="그림 131" descr="그리기이(가) 표시된 사진&#10;&#10;자동 생성된 설명">
            <a:extLst>
              <a:ext uri="{FF2B5EF4-FFF2-40B4-BE49-F238E27FC236}">
                <a16:creationId xmlns:a16="http://schemas.microsoft.com/office/drawing/2014/main" id="{E28B6043-230A-4036-AEDA-6A8A3CB7E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7" y="3497768"/>
            <a:ext cx="2744240" cy="2307919"/>
          </a:xfrm>
          <a:prstGeom prst="rect">
            <a:avLst/>
          </a:prstGeom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82BCDC4-DB11-469A-9F40-F29D9FF03073}"/>
              </a:ext>
            </a:extLst>
          </p:cNvPr>
          <p:cNvSpPr/>
          <p:nvPr/>
        </p:nvSpPr>
        <p:spPr>
          <a:xfrm>
            <a:off x="1145341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B87EEC7-B54A-4C55-A289-AE3283161662}"/>
              </a:ext>
            </a:extLst>
          </p:cNvPr>
          <p:cNvSpPr/>
          <p:nvPr/>
        </p:nvSpPr>
        <p:spPr>
          <a:xfrm>
            <a:off x="1145340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FB6DB62-505C-48F2-8BFC-5CD7BAA420BE}"/>
              </a:ext>
            </a:extLst>
          </p:cNvPr>
          <p:cNvSpPr/>
          <p:nvPr/>
        </p:nvSpPr>
        <p:spPr>
          <a:xfrm>
            <a:off x="1145340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E533EFCE-7EA3-42A4-81C1-FF159C45C9A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53995215-1E61-4711-9AFD-8FE95973FECE}"/>
              </a:ext>
            </a:extLst>
          </p:cNvPr>
          <p:cNvSpPr txBox="1"/>
          <p:nvPr/>
        </p:nvSpPr>
        <p:spPr>
          <a:xfrm>
            <a:off x="1578365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5</a:t>
            </a:r>
            <a:endParaRPr lang="ko-KR" altLang="en-US" sz="800" b="1" dirty="0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6308FA92-27F1-4116-910B-A2DF4F2A0B37}"/>
              </a:ext>
            </a:extLst>
          </p:cNvPr>
          <p:cNvSpPr/>
          <p:nvPr/>
        </p:nvSpPr>
        <p:spPr>
          <a:xfrm>
            <a:off x="1673657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419A7BF-5230-4E22-A60C-E80070437BC7}"/>
              </a:ext>
            </a:extLst>
          </p:cNvPr>
          <p:cNvSpPr/>
          <p:nvPr/>
        </p:nvSpPr>
        <p:spPr>
          <a:xfrm>
            <a:off x="2638196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50</a:t>
            </a:r>
            <a:endParaRPr lang="ko-KR" altLang="en-US" sz="1000" b="1" dirty="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863406F-072F-492B-B206-04E8DCC0CAFF}"/>
              </a:ext>
            </a:extLst>
          </p:cNvPr>
          <p:cNvSpPr/>
          <p:nvPr/>
        </p:nvSpPr>
        <p:spPr>
          <a:xfrm>
            <a:off x="1145341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5" name="그림 14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397D6E12-35ED-413C-92F7-AB725F919DB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90752A6-BE1C-4607-B67F-039BFD3A3F43}"/>
              </a:ext>
            </a:extLst>
          </p:cNvPr>
          <p:cNvSpPr txBox="1"/>
          <p:nvPr/>
        </p:nvSpPr>
        <p:spPr>
          <a:xfrm>
            <a:off x="1578365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94AD0467-9F5C-4FF4-95F8-E4316314AB57}"/>
              </a:ext>
            </a:extLst>
          </p:cNvPr>
          <p:cNvSpPr/>
          <p:nvPr/>
        </p:nvSpPr>
        <p:spPr>
          <a:xfrm>
            <a:off x="1673657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878E4-842A-4D7C-859B-772FC6D47EF2}"/>
              </a:ext>
            </a:extLst>
          </p:cNvPr>
          <p:cNvSpPr/>
          <p:nvPr/>
        </p:nvSpPr>
        <p:spPr>
          <a:xfrm>
            <a:off x="2638196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300</a:t>
            </a:r>
            <a:endParaRPr lang="ko-KR" altLang="en-US" sz="1000" b="1" dirty="0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C409168B-57ED-44F8-AEFA-EE7D1A87C962}"/>
              </a:ext>
            </a:extLst>
          </p:cNvPr>
          <p:cNvSpPr/>
          <p:nvPr/>
        </p:nvSpPr>
        <p:spPr>
          <a:xfrm>
            <a:off x="3183405" y="4235195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4B6B789-18CF-4A6E-A76B-15C46730AD48}"/>
              </a:ext>
            </a:extLst>
          </p:cNvPr>
          <p:cNvSpPr/>
          <p:nvPr/>
        </p:nvSpPr>
        <p:spPr>
          <a:xfrm>
            <a:off x="1145340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2C365E6-2A4F-4704-8A5B-99F6C096A9D5}"/>
              </a:ext>
            </a:extLst>
          </p:cNvPr>
          <p:cNvSpPr/>
          <p:nvPr/>
        </p:nvSpPr>
        <p:spPr>
          <a:xfrm>
            <a:off x="1145341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70E4BF5-16FE-49A2-A6D5-2A30577A8C1B}"/>
              </a:ext>
            </a:extLst>
          </p:cNvPr>
          <p:cNvSpPr txBox="1"/>
          <p:nvPr/>
        </p:nvSpPr>
        <p:spPr>
          <a:xfrm>
            <a:off x="1578365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1AEAF61-0F97-4BAD-95AF-376248F9C9C3}"/>
              </a:ext>
            </a:extLst>
          </p:cNvPr>
          <p:cNvSpPr/>
          <p:nvPr/>
        </p:nvSpPr>
        <p:spPr>
          <a:xfrm>
            <a:off x="1673657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C3591E4-171B-4131-B836-CA6673D62EF1}"/>
              </a:ext>
            </a:extLst>
          </p:cNvPr>
          <p:cNvSpPr/>
          <p:nvPr/>
        </p:nvSpPr>
        <p:spPr>
          <a:xfrm>
            <a:off x="2638196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450</a:t>
            </a:r>
            <a:endParaRPr lang="ko-KR" altLang="en-US" sz="1000" b="1" dirty="0"/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76E0DA26-3732-4BD2-A638-82B937630958}"/>
              </a:ext>
            </a:extLst>
          </p:cNvPr>
          <p:cNvSpPr/>
          <p:nvPr/>
        </p:nvSpPr>
        <p:spPr>
          <a:xfrm>
            <a:off x="3183405" y="476695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E8AEFEDA-3B46-446D-A8D1-143D462959E7}"/>
              </a:ext>
            </a:extLst>
          </p:cNvPr>
          <p:cNvSpPr/>
          <p:nvPr/>
        </p:nvSpPr>
        <p:spPr>
          <a:xfrm>
            <a:off x="1145340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8EF8C3-8925-4964-82BE-FA3A24725192}"/>
              </a:ext>
            </a:extLst>
          </p:cNvPr>
          <p:cNvSpPr txBox="1"/>
          <p:nvPr/>
        </p:nvSpPr>
        <p:spPr>
          <a:xfrm>
            <a:off x="1578365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AB7130C-A028-4AEF-ACE5-31CE8F520654}"/>
              </a:ext>
            </a:extLst>
          </p:cNvPr>
          <p:cNvSpPr/>
          <p:nvPr/>
        </p:nvSpPr>
        <p:spPr>
          <a:xfrm>
            <a:off x="1673657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7E8B8E5-F16D-4D79-9992-ADABB57691CB}"/>
              </a:ext>
            </a:extLst>
          </p:cNvPr>
          <p:cNvSpPr/>
          <p:nvPr/>
        </p:nvSpPr>
        <p:spPr>
          <a:xfrm>
            <a:off x="2638196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900</a:t>
            </a:r>
            <a:endParaRPr lang="ko-KR" altLang="en-US" sz="1000" b="1" dirty="0"/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B8C2E05B-DCA5-4767-A2B8-97467E6D3012}"/>
              </a:ext>
            </a:extLst>
          </p:cNvPr>
          <p:cNvSpPr/>
          <p:nvPr/>
        </p:nvSpPr>
        <p:spPr>
          <a:xfrm>
            <a:off x="3183405" y="5279843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80" name="그림 179" descr="그리기이(가) 표시된 사진&#10;&#10;자동 생성된 설명">
            <a:extLst>
              <a:ext uri="{FF2B5EF4-FFF2-40B4-BE49-F238E27FC236}">
                <a16:creationId xmlns:a16="http://schemas.microsoft.com/office/drawing/2014/main" id="{0A4E29B2-A77B-4397-8413-354FF58D5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81" name="그림 180" descr="별, 하늘이(가) 표시된 사진&#10;&#10;자동 생성된 설명">
            <a:extLst>
              <a:ext uri="{FF2B5EF4-FFF2-40B4-BE49-F238E27FC236}">
                <a16:creationId xmlns:a16="http://schemas.microsoft.com/office/drawing/2014/main" id="{3FD00338-E112-4B27-9157-83793E9D5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BCF8C7C-F2BF-4E52-A750-AE489D7C0FE7}"/>
              </a:ext>
            </a:extLst>
          </p:cNvPr>
          <p:cNvSpPr/>
          <p:nvPr/>
        </p:nvSpPr>
        <p:spPr>
          <a:xfrm>
            <a:off x="4761758" y="2325196"/>
            <a:ext cx="2915392" cy="5644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1" name="그림 19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9A986641-1D39-4CD8-99B7-322F0C74B66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73" y="2325196"/>
            <a:ext cx="542257" cy="564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3D5DBA81-A918-4FA0-9D70-E68FB8695BD1}"/>
              </a:ext>
            </a:extLst>
          </p:cNvPr>
          <p:cNvSpPr txBox="1"/>
          <p:nvPr/>
        </p:nvSpPr>
        <p:spPr>
          <a:xfrm>
            <a:off x="5325630" y="2340713"/>
            <a:ext cx="68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5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7F746A36-ECCE-4070-BDAA-AE747DE2871F}"/>
              </a:ext>
            </a:extLst>
          </p:cNvPr>
          <p:cNvSpPr/>
          <p:nvPr/>
        </p:nvSpPr>
        <p:spPr>
          <a:xfrm>
            <a:off x="5413613" y="2734419"/>
            <a:ext cx="1556207" cy="9358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00345C3-8AFE-41EF-9341-6E69397D73D6}"/>
              </a:ext>
            </a:extLst>
          </p:cNvPr>
          <p:cNvSpPr/>
          <p:nvPr/>
        </p:nvSpPr>
        <p:spPr>
          <a:xfrm>
            <a:off x="6451379" y="2419470"/>
            <a:ext cx="517733" cy="180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50</a:t>
            </a:r>
            <a:endParaRPr lang="ko-KR" altLang="en-US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16F4E-0A7F-4609-AC57-357C0FC5EB83}"/>
              </a:ext>
            </a:extLst>
          </p:cNvPr>
          <p:cNvSpPr txBox="1"/>
          <p:nvPr/>
        </p:nvSpPr>
        <p:spPr>
          <a:xfrm>
            <a:off x="6484633" y="1663886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612107" y="192082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993755" y="295402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0FBC6C-28C0-4ED0-B056-6B6F72FF5812}"/>
              </a:ext>
            </a:extLst>
          </p:cNvPr>
          <p:cNvSpPr/>
          <p:nvPr/>
        </p:nvSpPr>
        <p:spPr>
          <a:xfrm>
            <a:off x="5535866" y="198994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E0B88CA6-A5A2-4A0F-90C7-6274BE2AEAC9}"/>
              </a:ext>
            </a:extLst>
          </p:cNvPr>
          <p:cNvSpPr/>
          <p:nvPr/>
        </p:nvSpPr>
        <p:spPr>
          <a:xfrm>
            <a:off x="6445723" y="198631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8717697-6A6F-4E3C-A180-C5CF1A91C97F}"/>
              </a:ext>
            </a:extLst>
          </p:cNvPr>
          <p:cNvSpPr/>
          <p:nvPr/>
        </p:nvSpPr>
        <p:spPr>
          <a:xfrm>
            <a:off x="7798753" y="244501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8739850A-B37D-4319-B40E-EAAC73B334FA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55045" y="2294194"/>
            <a:ext cx="597767" cy="62520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97755" y="2353708"/>
            <a:ext cx="489751" cy="299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97755" y="2694528"/>
            <a:ext cx="1588737" cy="17678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102542" y="2351742"/>
            <a:ext cx="883950" cy="313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009666" y="2383317"/>
            <a:ext cx="622085" cy="4170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183405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517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6691" y="4290491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450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6691" y="481874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95975" y="532377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2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069060" y="2427176"/>
            <a:ext cx="517190" cy="329779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1664" y="2478938"/>
            <a:ext cx="430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194863" y="2419470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직사각형 232"/>
          <p:cNvSpPr/>
          <p:nvPr/>
        </p:nvSpPr>
        <p:spPr>
          <a:xfrm>
            <a:off x="2423263" y="3717887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/>
          <p:cNvSpPr/>
          <p:nvPr/>
        </p:nvSpPr>
        <p:spPr>
          <a:xfrm>
            <a:off x="2423263" y="4233425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/>
          <p:cNvSpPr/>
          <p:nvPr/>
        </p:nvSpPr>
        <p:spPr>
          <a:xfrm>
            <a:off x="2423263" y="4764527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/>
          <p:cNvSpPr/>
          <p:nvPr/>
        </p:nvSpPr>
        <p:spPr>
          <a:xfrm>
            <a:off x="2423263" y="5278839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4"/>
          </a:xfrm>
          <a:prstGeom prst="rect">
            <a:avLst/>
          </a:prstGeom>
          <a:noFill/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46" y="2006750"/>
            <a:ext cx="1412349" cy="1412349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sp>
        <p:nvSpPr>
          <p:cNvPr id="14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690896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613213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157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428607" y="2744801"/>
            <a:ext cx="1086374" cy="6990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/>
          <p:cNvSpPr txBox="1"/>
          <p:nvPr/>
        </p:nvSpPr>
        <p:spPr>
          <a:xfrm>
            <a:off x="5352730" y="269511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pic>
        <p:nvPicPr>
          <p:cNvPr id="119" name="그림 11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3748739"/>
            <a:ext cx="137295" cy="127934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4263635"/>
            <a:ext cx="137295" cy="127934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4794095"/>
            <a:ext cx="137295" cy="127934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78" y="5308221"/>
            <a:ext cx="137295" cy="127934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3811672"/>
            <a:ext cx="137295" cy="127934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4317549"/>
            <a:ext cx="137295" cy="127934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4864676"/>
            <a:ext cx="137295" cy="127934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5365434"/>
            <a:ext cx="137295" cy="127934"/>
          </a:xfrm>
          <a:prstGeom prst="rect">
            <a:avLst/>
          </a:prstGeom>
        </p:spPr>
      </p:pic>
      <p:pic>
        <p:nvPicPr>
          <p:cNvPr id="170" name="그림 16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38" y="2446955"/>
            <a:ext cx="137295" cy="127934"/>
          </a:xfrm>
          <a:prstGeom prst="rect">
            <a:avLst/>
          </a:prstGeom>
        </p:spPr>
      </p:pic>
      <p:pic>
        <p:nvPicPr>
          <p:cNvPr id="171" name="그림 17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07" y="2537242"/>
            <a:ext cx="137295" cy="127934"/>
          </a:xfrm>
          <a:prstGeom prst="rect">
            <a:avLst/>
          </a:prstGeom>
        </p:spPr>
      </p:pic>
      <p:grpSp>
        <p:nvGrpSpPr>
          <p:cNvPr id="117" name="그룹 116"/>
          <p:cNvGrpSpPr/>
          <p:nvPr/>
        </p:nvGrpSpPr>
        <p:grpSpPr>
          <a:xfrm>
            <a:off x="1954404" y="1126825"/>
            <a:ext cx="1002109" cy="384859"/>
            <a:chOff x="1393168" y="1120587"/>
            <a:chExt cx="1002109" cy="384859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600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7" name="그림 106">
            <a:extLst>
              <a:ext uri="{FF2B5EF4-FFF2-40B4-BE49-F238E27FC236}">
                <a16:creationId xmlns:a16="http://schemas.microsoft.com/office/drawing/2014/main" id="{F551E094-CCC0-45F4-902A-B76DC44E87D3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108" name="그림 107" descr="장난감, 방이(가) 표시된 사진&#10;&#10;자동 생성된 설명">
            <a:extLst>
              <a:ext uri="{FF2B5EF4-FFF2-40B4-BE49-F238E27FC236}">
                <a16:creationId xmlns:a16="http://schemas.microsoft.com/office/drawing/2014/main" id="{C1B21362-7CA7-4D64-ABBC-E1CD8DB00F5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92" y="3210851"/>
            <a:ext cx="3030180" cy="41339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BAC7DAF-17CB-4154-9A61-853810908406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62" y="3090847"/>
            <a:ext cx="1329246" cy="27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1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현재 레벨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레벨이 높아질수록 공격력 증가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무기의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레벨을 올리기 위해 필요한 재화</a:t>
            </a:r>
            <a:r>
              <a:rPr lang="en-US" altLang="ko-KR" sz="1400" dirty="0"/>
              <a:t>, </a:t>
            </a:r>
            <a:r>
              <a:rPr lang="ko-KR" altLang="en-US" sz="1400" dirty="0"/>
              <a:t>레벨    을 올릴 시 추가되는 공격력 수치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다음 무기를 열기 위해서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전 단계의 무기를 </a:t>
            </a:r>
            <a:r>
              <a:rPr lang="en-US" altLang="ko-KR" sz="1400" dirty="0"/>
              <a:t>Lv10</a:t>
            </a:r>
            <a:r>
              <a:rPr lang="ko-KR" altLang="en-US" sz="1400" dirty="0"/>
              <a:t>까지 제작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14" name="그림 113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4628683" y="1063083"/>
            <a:ext cx="3308181" cy="28300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1279563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29111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1. </a:t>
            </a:r>
            <a:r>
              <a:rPr lang="ko-KR" altLang="en-US" sz="1000" b="1" dirty="0">
                <a:latin typeface="+mj-ea"/>
                <a:ea typeface="+mj-ea"/>
              </a:rPr>
              <a:t>나무 막대기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1309753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9725" y="1332687"/>
            <a:ext cx="412735" cy="41273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53100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4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1291110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41205" y="1476223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8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1335854"/>
            <a:ext cx="595661" cy="399220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1504670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1360675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+1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1918794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1948984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2558025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2588215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3200660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3230850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8" name="그림 17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25" y="1955276"/>
            <a:ext cx="412735" cy="412735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0922">
            <a:off x="4885466" y="2594507"/>
            <a:ext cx="261252" cy="412735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9725" y="3237142"/>
            <a:ext cx="412735" cy="412735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91944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2. </a:t>
            </a:r>
            <a:r>
              <a:rPr lang="ko-KR" altLang="en-US" sz="1000" b="1" dirty="0">
                <a:latin typeface="+mn-ea"/>
              </a:rPr>
              <a:t>농사용 낫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15933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1947125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2135667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574181"/>
            <a:ext cx="1229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3. </a:t>
            </a:r>
            <a:r>
              <a:rPr lang="ko-KR" altLang="en-US" sz="1000" b="1" dirty="0">
                <a:latin typeface="+mj-ea"/>
                <a:ea typeface="+mj-ea"/>
              </a:rPr>
              <a:t>날이 나간 칼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81407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2574180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2759293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320251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4. </a:t>
            </a:r>
            <a:r>
              <a:rPr lang="ko-KR" altLang="en-US" sz="1000" b="1" dirty="0">
                <a:latin typeface="+mj-ea"/>
                <a:ea typeface="+mj-ea"/>
              </a:rPr>
              <a:t>쇠스랑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344240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3230195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3415308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19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1976953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2145769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19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2616952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2785768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0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3258051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3426867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51512" y="1309754"/>
            <a:ext cx="918213" cy="1929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51512" y="1558105"/>
            <a:ext cx="582889" cy="1769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07945" y="1270699"/>
            <a:ext cx="697705" cy="53148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456344" y="1323493"/>
            <a:ext cx="449561" cy="37844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57616" y="92779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901054" y="16124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620981" y="925593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521184" y="92523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1989490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2634726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3288800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6572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666436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1. </a:t>
            </a:r>
            <a:r>
              <a:rPr lang="ko-KR" altLang="en-US" sz="800" b="1" dirty="0">
                <a:latin typeface="+mj-ea"/>
                <a:ea typeface="+mj-ea"/>
              </a:rPr>
              <a:t>나무 막대기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681232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1070" y="3699435"/>
            <a:ext cx="342679" cy="327579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856836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4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10846" y="3683892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85294" y="3810525"/>
            <a:ext cx="2832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20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370194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380745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37084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+1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164615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18857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671958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695919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18200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20596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6" name="그림 22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0" y="4193569"/>
            <a:ext cx="342679" cy="327579"/>
          </a:xfrm>
          <a:prstGeom prst="rect">
            <a:avLst/>
          </a:prstGeom>
        </p:spPr>
      </p:pic>
      <p:pic>
        <p:nvPicPr>
          <p:cNvPr id="227" name="그림 22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0922">
            <a:off x="1223956" y="4700913"/>
            <a:ext cx="216908" cy="32757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1070" y="5210959"/>
            <a:ext cx="342679" cy="327579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165129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2. </a:t>
            </a:r>
            <a:r>
              <a:rPr lang="ko-KR" altLang="en-US" sz="800" b="1" dirty="0">
                <a:latin typeface="+mj-ea"/>
                <a:ea typeface="+mj-ea"/>
              </a:rPr>
              <a:t>농사용 낫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355529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418710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51824" y="4313989"/>
            <a:ext cx="3531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684781"/>
            <a:ext cx="10204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3. </a:t>
            </a:r>
            <a:r>
              <a:rPr lang="ko-KR" altLang="en-US" sz="800" b="1" dirty="0">
                <a:latin typeface="+mj-ea"/>
                <a:ea typeface="+mj-ea"/>
              </a:rPr>
              <a:t>날이 나간 칼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87518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468478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60892" y="4830340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183472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4. </a:t>
            </a:r>
            <a:r>
              <a:rPr lang="ko-KR" altLang="en-US" sz="800" b="1" dirty="0">
                <a:latin typeface="+mj-ea"/>
                <a:ea typeface="+mj-ea"/>
              </a:rPr>
              <a:t>쇠스랑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373872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5205445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69853" y="5352365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3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19875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30426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312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71341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81892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31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22611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533162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205530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725271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52432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8"/>
            <a:ext cx="570365" cy="611443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46" y="2006750"/>
            <a:ext cx="1412349" cy="1412349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3861763"/>
            <a:ext cx="112995" cy="105291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4362982"/>
            <a:ext cx="112995" cy="105291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4885247"/>
            <a:ext cx="112995" cy="105291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5386466"/>
            <a:ext cx="112995" cy="105291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400" y="1545370"/>
            <a:ext cx="137295" cy="127934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400" y="2182977"/>
            <a:ext cx="137295" cy="127934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73" y="2822138"/>
            <a:ext cx="137295" cy="127934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73" y="3459745"/>
            <a:ext cx="137295" cy="127934"/>
          </a:xfrm>
          <a:prstGeom prst="rect">
            <a:avLst/>
          </a:prstGeom>
        </p:spPr>
      </p:pic>
      <p:grpSp>
        <p:nvGrpSpPr>
          <p:cNvPr id="134" name="그룹 133"/>
          <p:cNvGrpSpPr/>
          <p:nvPr/>
        </p:nvGrpSpPr>
        <p:grpSpPr>
          <a:xfrm>
            <a:off x="1954404" y="1126825"/>
            <a:ext cx="1002109" cy="384859"/>
            <a:chOff x="1393168" y="1120587"/>
            <a:chExt cx="1002109" cy="384859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3" name="직사각형 162"/>
          <p:cNvSpPr/>
          <p:nvPr/>
        </p:nvSpPr>
        <p:spPr>
          <a:xfrm>
            <a:off x="-549941" y="4423170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4" name="직선 연결선 3"/>
          <p:cNvCxnSpPr>
            <a:stCxn id="163" idx="3"/>
            <a:endCxn id="168" idx="1"/>
          </p:cNvCxnSpPr>
          <p:nvPr/>
        </p:nvCxnSpPr>
        <p:spPr>
          <a:xfrm flipV="1">
            <a:off x="715726" y="3861857"/>
            <a:ext cx="406099" cy="745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63" idx="3"/>
            <a:endCxn id="226" idx="1"/>
          </p:cNvCxnSpPr>
          <p:nvPr/>
        </p:nvCxnSpPr>
        <p:spPr>
          <a:xfrm flipV="1">
            <a:off x="715726" y="4357359"/>
            <a:ext cx="445344" cy="250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163" idx="3"/>
            <a:endCxn id="223" idx="1"/>
          </p:cNvCxnSpPr>
          <p:nvPr/>
        </p:nvCxnSpPr>
        <p:spPr>
          <a:xfrm>
            <a:off x="715726" y="4607836"/>
            <a:ext cx="443770" cy="256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163" idx="3"/>
            <a:endCxn id="228" idx="3"/>
          </p:cNvCxnSpPr>
          <p:nvPr/>
        </p:nvCxnSpPr>
        <p:spPr>
          <a:xfrm>
            <a:off x="715726" y="4607836"/>
            <a:ext cx="445344" cy="766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그림 134">
            <a:extLst>
              <a:ext uri="{FF2B5EF4-FFF2-40B4-BE49-F238E27FC236}">
                <a16:creationId xmlns:a16="http://schemas.microsoft.com/office/drawing/2014/main" id="{AE4C97B0-4C61-44B4-9979-518B4901CFEC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164" name="그림 163" descr="방이(가) 표시된 사진&#10;&#10;자동 생성된 설명">
            <a:extLst>
              <a:ext uri="{FF2B5EF4-FFF2-40B4-BE49-F238E27FC236}">
                <a16:creationId xmlns:a16="http://schemas.microsoft.com/office/drawing/2014/main" id="{1CA99062-1323-4C14-84B0-AB939E380DA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97" y="3209351"/>
            <a:ext cx="3025375" cy="4281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4607850-993F-4195-8D4F-DED1F45D9BD5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71" y="3090847"/>
            <a:ext cx="1329246" cy="27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3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4506867" y="4106512"/>
            <a:ext cx="3559265" cy="26435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6" name="그림 225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67" y="911865"/>
            <a:ext cx="3559265" cy="2929397"/>
          </a:xfrm>
          <a:prstGeom prst="rect">
            <a:avLst/>
          </a:prstGeom>
        </p:spPr>
      </p:pic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1116231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1127864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엄마가 싸준 도시락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1146644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" name="그림 23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8933" y="1241938"/>
            <a:ext cx="434956" cy="271412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1264593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5 (MAX 100)</a:t>
            </a:r>
          </a:p>
        </p:txBody>
      </p:sp>
      <p:sp>
        <p:nvSpPr>
          <p:cNvPr id="233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1172938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1324736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1181174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+ 5%</a:t>
            </a: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1760193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1790606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2404153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2434567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3051544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3081958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2" name="그림 24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84" y="1796943"/>
            <a:ext cx="415790" cy="415790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6684" y="3088297"/>
            <a:ext cx="415790" cy="41579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1760845"/>
            <a:ext cx="1100785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황금 낫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2420429"/>
            <a:ext cx="1295250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말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3053408"/>
            <a:ext cx="1100785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부적</a:t>
            </a:r>
          </a:p>
        </p:txBody>
      </p:sp>
      <p:sp>
        <p:nvSpPr>
          <p:cNvPr id="24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1803530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2456773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1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3107530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56" name="그림 25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1373025"/>
            <a:ext cx="159146" cy="171757"/>
          </a:xfrm>
          <a:prstGeom prst="rect">
            <a:avLst/>
          </a:prstGeom>
        </p:spPr>
      </p:pic>
      <p:pic>
        <p:nvPicPr>
          <p:cNvPr id="257" name="그림 2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84" y="2449993"/>
            <a:ext cx="415790" cy="388673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1433183"/>
            <a:ext cx="17798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훈련 보상 획득량 증가 </a:t>
            </a:r>
            <a:r>
              <a:rPr lang="en-US" altLang="ko-KR" sz="700" b="1" dirty="0">
                <a:latin typeface="+mj-ea"/>
                <a:ea typeface="+mj-ea"/>
              </a:rPr>
              <a:t>25%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1901360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2547392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3178280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1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2060714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적 처치 획득 식량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2699817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공격력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3335884"/>
            <a:ext cx="17798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치명타 확률 증가 </a:t>
            </a:r>
            <a:r>
              <a:rPr lang="en-US" altLang="ko-KR" sz="700" b="1" dirty="0">
                <a:latin typeface="+mj-ea"/>
                <a:ea typeface="+mj-ea"/>
              </a:rPr>
              <a:t>1%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1945696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1802134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286" name="그림 28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1993985"/>
            <a:ext cx="159146" cy="171757"/>
          </a:xfrm>
          <a:prstGeom prst="rect">
            <a:avLst/>
          </a:prstGeom>
        </p:spPr>
      </p:pic>
      <p:sp>
        <p:nvSpPr>
          <p:cNvPr id="287" name="TextBox 28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2603654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2460092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289" name="그림 28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2651944"/>
            <a:ext cx="159146" cy="171757"/>
          </a:xfrm>
          <a:prstGeom prst="rect">
            <a:avLst/>
          </a:prstGeom>
        </p:spPr>
      </p:pic>
      <p:sp>
        <p:nvSpPr>
          <p:cNvPr id="290" name="TextBox 2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3256756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3113194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+ 2%</a:t>
            </a:r>
          </a:p>
        </p:txBody>
      </p:sp>
      <p:pic>
        <p:nvPicPr>
          <p:cNvPr id="292" name="그림 29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3305046"/>
            <a:ext cx="159146" cy="171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보물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406702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보물 이름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보물의 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보물의 효과를 표시</a:t>
            </a:r>
            <a:endParaRPr lang="en-US" altLang="ko-KR" sz="1400" dirty="0"/>
          </a:p>
          <a:p>
            <a:r>
              <a:rPr lang="en-US" altLang="ko-KR" sz="1400" dirty="0"/>
              <a:t>    ex) Lv. 1 </a:t>
            </a:r>
            <a:r>
              <a:rPr lang="ko-KR" altLang="en-US" sz="1400" dirty="0"/>
              <a:t>당 </a:t>
            </a:r>
            <a:r>
              <a:rPr lang="en-US" altLang="ko-KR" sz="1400" dirty="0"/>
              <a:t>5%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보물을 사기 위해서 일정 수의 지식을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사용 시 보물이 열리게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보스 격파 시 지식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일반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지식을 소비하여 레벨업이 </a:t>
            </a:r>
            <a:r>
              <a:rPr lang="ko-KR" altLang="en-US" sz="1400"/>
              <a:t>가능</a:t>
            </a:r>
            <a:r>
              <a:rPr lang="en-US" altLang="ko-KR" sz="1400"/>
              <a:t> </a:t>
            </a:r>
          </a:p>
          <a:p>
            <a:endParaRPr lang="en-US" altLang="ko-KR" sz="1400"/>
          </a:p>
          <a:p>
            <a:r>
              <a:rPr lang="en-US" altLang="ko-KR" sz="1400"/>
              <a:t>6) </a:t>
            </a:r>
            <a:r>
              <a:rPr lang="ko-KR" altLang="en-US" sz="1400"/>
              <a:t>스폐셜 보물은 수색에서 획득 가능</a:t>
            </a:r>
            <a:endParaRPr lang="en-US" altLang="ko-KR" sz="1400"/>
          </a:p>
          <a:p>
            <a:endParaRPr lang="en-US" altLang="ko-KR" sz="1400" dirty="0"/>
          </a:p>
          <a:p>
            <a:r>
              <a:rPr lang="en-US" altLang="ko-KR" sz="1400" dirty="0"/>
              <a:t>7</a:t>
            </a:r>
            <a:r>
              <a:rPr lang="en-US" altLang="ko-KR" sz="1400"/>
              <a:t>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38" name="그림 37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918815"/>
            <a:ext cx="1291820" cy="132252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2006750"/>
            <a:ext cx="1412349" cy="1412349"/>
          </a:xfrm>
          <a:prstGeom prst="rect">
            <a:avLst/>
          </a:prstGeom>
        </p:spPr>
      </p:pic>
      <p:sp>
        <p:nvSpPr>
          <p:cNvPr id="40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758270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376743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엄마가 싸준 도시락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78223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0392" y="3857308"/>
            <a:ext cx="342679" cy="21383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875157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5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380294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390845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3809435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+ 5%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26561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28957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772957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79691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283002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30696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20" y="4294568"/>
            <a:ext cx="327579" cy="327579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620" y="5311958"/>
            <a:ext cx="327579" cy="327579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266128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황금 낫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785780"/>
            <a:ext cx="1020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말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28447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부적</a:t>
            </a:r>
          </a:p>
        </p:txBody>
      </p:sp>
      <p:sp>
        <p:nvSpPr>
          <p:cNvPr id="101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29975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40526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0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814413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9199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32711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5432621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306529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826270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5344235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+ 2%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3960585"/>
            <a:ext cx="125383" cy="135318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20" y="4809072"/>
            <a:ext cx="327579" cy="306215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007980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훈련 보상 획득량 증가 </a:t>
            </a:r>
            <a:r>
              <a:rPr lang="en-US" altLang="ko-KR" sz="700" b="1" dirty="0">
                <a:latin typeface="+mj-ea"/>
                <a:ea typeface="+mj-ea"/>
              </a:rPr>
              <a:t>25%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376832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885807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38285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1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4450917"/>
            <a:ext cx="125383" cy="135318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4963359"/>
            <a:ext cx="125383" cy="135318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5475747"/>
            <a:ext cx="125383" cy="135318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50237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적 처치 획득 식량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00589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공격력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50701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치명타 확률 증가 </a:t>
            </a:r>
            <a:r>
              <a:rPr lang="en-US" altLang="ko-KR" sz="700" b="1" dirty="0">
                <a:latin typeface="+mj-ea"/>
                <a:ea typeface="+mj-ea"/>
              </a:rPr>
              <a:t>1%</a:t>
            </a:r>
            <a:endParaRPr lang="ko-KR" altLang="en-US" sz="700" b="1" dirty="0">
              <a:latin typeface="+mj-ea"/>
              <a:ea typeface="+mj-ea"/>
            </a:endParaRPr>
          </a:p>
        </p:txBody>
      </p:sp>
      <p:pic>
        <p:nvPicPr>
          <p:cNvPr id="178" name="그림 177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724" y="4297784"/>
            <a:ext cx="2804159" cy="2307919"/>
          </a:xfrm>
          <a:prstGeom prst="rect">
            <a:avLst/>
          </a:prstGeom>
        </p:spPr>
      </p:pic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445879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4467958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상인의 티켓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448275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4575680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3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5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021457" y="4503470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042340" y="4567782"/>
            <a:ext cx="4678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획득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4966137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499009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5473480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549744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5983525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600748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4966651"/>
            <a:ext cx="11184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가벼운 깃털 목걸이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5486303"/>
            <a:ext cx="1020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바람의 반지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5984994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천둥의 증표</a:t>
            </a:r>
          </a:p>
        </p:txBody>
      </p:sp>
      <p:sp>
        <p:nvSpPr>
          <p:cNvPr id="19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021457" y="5000280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4708503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무기 가격 감소 </a:t>
            </a:r>
            <a:r>
              <a:rPr lang="en-US" altLang="ko-KR" sz="700" b="1" dirty="0">
                <a:latin typeface="+mj-ea"/>
                <a:ea typeface="+mj-ea"/>
              </a:rPr>
              <a:t>15%</a:t>
            </a:r>
            <a:r>
              <a:rPr lang="ko-KR" altLang="en-US" sz="700" b="1" dirty="0">
                <a:latin typeface="+mj-ea"/>
                <a:ea typeface="+mj-ea"/>
              </a:rPr>
              <a:t> 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5077355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5586330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6083374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5202902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캐릭터 이동속도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5706418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공격속도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6207542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치명타 데미지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209" y="4467920"/>
            <a:ext cx="344443" cy="34444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7" t="143" r="50208" b="85294"/>
          <a:stretch/>
        </p:blipFill>
        <p:spPr>
          <a:xfrm>
            <a:off x="5071269" y="4985611"/>
            <a:ext cx="360513" cy="34334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7" t="14247" r="70476" b="71966"/>
          <a:stretch/>
        </p:blipFill>
        <p:spPr>
          <a:xfrm>
            <a:off x="5064373" y="5490214"/>
            <a:ext cx="359317" cy="3543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520" y="6024059"/>
            <a:ext cx="276009" cy="314080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19676" y="5054678"/>
            <a:ext cx="7038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 획득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20" y="1126634"/>
            <a:ext cx="976802" cy="1678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20" y="1311325"/>
            <a:ext cx="767024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27803" y="111899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19" y="1464644"/>
            <a:ext cx="1271849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28093" y="130987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35091" y="148512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38674" y="1126634"/>
            <a:ext cx="755647" cy="51461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900783" y="116553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204" name="직사각형 203"/>
          <p:cNvSpPr/>
          <p:nvPr/>
        </p:nvSpPr>
        <p:spPr>
          <a:xfrm>
            <a:off x="-678873" y="4407397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248" name="직선 연결선 247"/>
          <p:cNvCxnSpPr>
            <a:endCxn id="61" idx="1"/>
          </p:cNvCxnSpPr>
          <p:nvPr/>
        </p:nvCxnSpPr>
        <p:spPr>
          <a:xfrm flipV="1">
            <a:off x="586794" y="3962856"/>
            <a:ext cx="535031" cy="73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>
            <a:endCxn id="72" idx="1"/>
          </p:cNvCxnSpPr>
          <p:nvPr/>
        </p:nvCxnSpPr>
        <p:spPr>
          <a:xfrm flipV="1">
            <a:off x="586794" y="4470200"/>
            <a:ext cx="535031" cy="222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>
            <a:endCxn id="82" idx="1"/>
          </p:cNvCxnSpPr>
          <p:nvPr/>
        </p:nvCxnSpPr>
        <p:spPr>
          <a:xfrm>
            <a:off x="586794" y="4693062"/>
            <a:ext cx="535031" cy="284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endCxn id="84" idx="1"/>
          </p:cNvCxnSpPr>
          <p:nvPr/>
        </p:nvCxnSpPr>
        <p:spPr>
          <a:xfrm>
            <a:off x="586794" y="4693062"/>
            <a:ext cx="535031" cy="794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직사각형 310"/>
          <p:cNvSpPr/>
          <p:nvPr/>
        </p:nvSpPr>
        <p:spPr>
          <a:xfrm>
            <a:off x="3015645" y="6390292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313" name="직선 연결선 312"/>
          <p:cNvCxnSpPr>
            <a:stCxn id="311" idx="3"/>
            <a:endCxn id="180" idx="1"/>
          </p:cNvCxnSpPr>
          <p:nvPr/>
        </p:nvCxnSpPr>
        <p:spPr>
          <a:xfrm flipV="1">
            <a:off x="4281312" y="4663379"/>
            <a:ext cx="749556" cy="1911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/>
          <p:cNvCxnSpPr>
            <a:stCxn id="311" idx="3"/>
            <a:endCxn id="188" idx="1"/>
          </p:cNvCxnSpPr>
          <p:nvPr/>
        </p:nvCxnSpPr>
        <p:spPr>
          <a:xfrm flipV="1">
            <a:off x="4281312" y="5170723"/>
            <a:ext cx="749556" cy="14042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연결선 318"/>
          <p:cNvCxnSpPr>
            <a:stCxn id="311" idx="3"/>
            <a:endCxn id="190" idx="1"/>
          </p:cNvCxnSpPr>
          <p:nvPr/>
        </p:nvCxnSpPr>
        <p:spPr>
          <a:xfrm flipV="1">
            <a:off x="4281312" y="5678066"/>
            <a:ext cx="749556" cy="896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311" idx="3"/>
            <a:endCxn id="192" idx="1"/>
          </p:cNvCxnSpPr>
          <p:nvPr/>
        </p:nvCxnSpPr>
        <p:spPr>
          <a:xfrm flipV="1">
            <a:off x="4281312" y="6188111"/>
            <a:ext cx="749556" cy="386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2" name="그림 20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4"/>
          </a:xfrm>
          <a:prstGeom prst="rect">
            <a:avLst/>
          </a:prstGeom>
          <a:noFill/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253" name="그림 25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255" name="그림 25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5" y="3253200"/>
            <a:ext cx="3044030" cy="459968"/>
          </a:xfrm>
          <a:prstGeom prst="rect">
            <a:avLst/>
          </a:prstGeom>
        </p:spPr>
      </p:pic>
      <p:sp>
        <p:nvSpPr>
          <p:cNvPr id="27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2976770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72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1265524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</a:rPr>
              <a:t>일반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grpSp>
        <p:nvGrpSpPr>
          <p:cNvPr id="195" name="그룹 194"/>
          <p:cNvGrpSpPr/>
          <p:nvPr/>
        </p:nvGrpSpPr>
        <p:grpSpPr>
          <a:xfrm>
            <a:off x="1954404" y="1126825"/>
            <a:ext cx="1002109" cy="384859"/>
            <a:chOff x="1393168" y="1120587"/>
            <a:chExt cx="1002109" cy="384859"/>
          </a:xfrm>
        </p:grpSpPr>
        <p:pic>
          <p:nvPicPr>
            <p:cNvPr id="200" name="그림 19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grpSp>
        <p:nvGrpSpPr>
          <p:cNvPr id="273" name="그룹 272"/>
          <p:cNvGrpSpPr/>
          <p:nvPr/>
        </p:nvGrpSpPr>
        <p:grpSpPr>
          <a:xfrm>
            <a:off x="4764484" y="3969582"/>
            <a:ext cx="3044029" cy="441885"/>
            <a:chOff x="845256" y="3271283"/>
            <a:chExt cx="3044029" cy="441885"/>
          </a:xfrm>
        </p:grpSpPr>
        <p:pic>
          <p:nvPicPr>
            <p:cNvPr id="274" name="그림 273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56" y="3271283"/>
              <a:ext cx="3044029" cy="441885"/>
            </a:xfrm>
            <a:prstGeom prst="rect">
              <a:avLst/>
            </a:prstGeom>
          </p:spPr>
        </p:pic>
        <p:sp>
          <p:nvSpPr>
            <p:cNvPr id="278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976770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스페셜</a:t>
              </a:r>
            </a:p>
          </p:txBody>
        </p:sp>
        <p:sp>
          <p:nvSpPr>
            <p:cNvPr id="281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1265524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일반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2" name="그룹 281"/>
          <p:cNvGrpSpPr/>
          <p:nvPr/>
        </p:nvGrpSpPr>
        <p:grpSpPr>
          <a:xfrm>
            <a:off x="4764484" y="625362"/>
            <a:ext cx="3044029" cy="441885"/>
            <a:chOff x="845256" y="3271283"/>
            <a:chExt cx="3044029" cy="441885"/>
          </a:xfrm>
        </p:grpSpPr>
        <p:pic>
          <p:nvPicPr>
            <p:cNvPr id="283" name="그림 282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56" y="3271283"/>
              <a:ext cx="3044029" cy="441885"/>
            </a:xfrm>
            <a:prstGeom prst="rect">
              <a:avLst/>
            </a:prstGeom>
          </p:spPr>
        </p:pic>
        <p:sp>
          <p:nvSpPr>
            <p:cNvPr id="293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976770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스페셜</a:t>
              </a:r>
            </a:p>
          </p:txBody>
        </p:sp>
        <p:sp>
          <p:nvSpPr>
            <p:cNvPr id="294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1265524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일반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01" name="타원 30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044988" y="49107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790906" y="709356"/>
            <a:ext cx="672831" cy="3256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343282" y="47611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087274" y="694401"/>
            <a:ext cx="672831" cy="3256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0" name="그룹 219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1BA172-52B0-48B3-B50E-19389C91E73F}"/>
              </a:ext>
            </a:extLst>
          </p:cNvPr>
          <p:cNvSpPr/>
          <p:nvPr/>
        </p:nvSpPr>
        <p:spPr>
          <a:xfrm>
            <a:off x="5030984" y="4967817"/>
            <a:ext cx="2526538" cy="40864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사각형: 둥근 모서리 124">
            <a:extLst>
              <a:ext uri="{FF2B5EF4-FFF2-40B4-BE49-F238E27FC236}">
                <a16:creationId xmlns:a16="http://schemas.microsoft.com/office/drawing/2014/main" id="{C045EDC4-0209-40C3-A999-CF8D7CCEFE3D}"/>
              </a:ext>
            </a:extLst>
          </p:cNvPr>
          <p:cNvSpPr/>
          <p:nvPr/>
        </p:nvSpPr>
        <p:spPr>
          <a:xfrm>
            <a:off x="7021457" y="551470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D9CA01E-84B9-46E5-BFF8-EC0BE00F0129}"/>
              </a:ext>
            </a:extLst>
          </p:cNvPr>
          <p:cNvSpPr txBox="1"/>
          <p:nvPr/>
        </p:nvSpPr>
        <p:spPr>
          <a:xfrm>
            <a:off x="6919676" y="5569104"/>
            <a:ext cx="7038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 획득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5" name="사각형: 둥근 모서리 124">
            <a:extLst>
              <a:ext uri="{FF2B5EF4-FFF2-40B4-BE49-F238E27FC236}">
                <a16:creationId xmlns:a16="http://schemas.microsoft.com/office/drawing/2014/main" id="{956508FB-EF16-422D-90E6-EA2CAEEC1825}"/>
              </a:ext>
            </a:extLst>
          </p:cNvPr>
          <p:cNvSpPr/>
          <p:nvPr/>
        </p:nvSpPr>
        <p:spPr>
          <a:xfrm>
            <a:off x="7021457" y="602897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E9A6231-A312-4713-BB57-D680FCE975BF}"/>
              </a:ext>
            </a:extLst>
          </p:cNvPr>
          <p:cNvSpPr txBox="1"/>
          <p:nvPr/>
        </p:nvSpPr>
        <p:spPr>
          <a:xfrm>
            <a:off x="6919676" y="6083374"/>
            <a:ext cx="7038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 획득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9899FCC-62DB-470F-83C5-2986D42DDA85}"/>
              </a:ext>
            </a:extLst>
          </p:cNvPr>
          <p:cNvSpPr/>
          <p:nvPr/>
        </p:nvSpPr>
        <p:spPr>
          <a:xfrm>
            <a:off x="5030984" y="5472845"/>
            <a:ext cx="2526538" cy="40864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9636EE59-3C59-407C-B330-D21F47EA5F88}"/>
              </a:ext>
            </a:extLst>
          </p:cNvPr>
          <p:cNvSpPr/>
          <p:nvPr/>
        </p:nvSpPr>
        <p:spPr>
          <a:xfrm>
            <a:off x="5030984" y="5985086"/>
            <a:ext cx="2526538" cy="40864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E1730FB-146A-4D38-BAF2-4DFE9F011D82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247" y="3090847"/>
            <a:ext cx="1329246" cy="2709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4578325" y="4106512"/>
            <a:ext cx="3339832" cy="249674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4340434" y="395721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2618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상점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2372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/>
              <a:t>무기의 이름 </a:t>
            </a:r>
            <a:r>
              <a:rPr lang="ko-KR" altLang="en-US" sz="1400" dirty="0"/>
              <a:t>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효과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무기 구입하기 위해 필요한 재화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전장을 플레이할수록 숙련도 경험치를 </a:t>
            </a:r>
            <a:endParaRPr lang="en-US" altLang="ko-KR" sz="1400" dirty="0"/>
          </a:p>
          <a:p>
            <a:r>
              <a:rPr lang="ko-KR" altLang="en-US" sz="1400" dirty="0"/>
              <a:t>획득</a:t>
            </a:r>
            <a:r>
              <a:rPr lang="en-US" altLang="ko-KR" sz="1400" dirty="0"/>
              <a:t>, </a:t>
            </a:r>
            <a:r>
              <a:rPr lang="ko-KR" altLang="en-US" sz="1400" dirty="0"/>
              <a:t>숙련도 레벨에 따른 장비 구입가능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현재 가지고 있는 화폐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216" name="그림 215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784" y="1788720"/>
            <a:ext cx="3524616" cy="3584951"/>
          </a:xfrm>
          <a:prstGeom prst="rect">
            <a:avLst/>
          </a:prstGeom>
        </p:spPr>
      </p:pic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901381" y="1995003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81429" y="2006522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목검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948730" y="2025120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40824" y="2051158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81429" y="2215152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38FF55D-31A4-4C8C-8541-DE5CE2869DBC}"/>
              </a:ext>
            </a:extLst>
          </p:cNvPr>
          <p:cNvSpPr/>
          <p:nvPr/>
        </p:nvSpPr>
        <p:spPr>
          <a:xfrm>
            <a:off x="4901381" y="2675970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4A19A1A-CDF3-49BD-9226-4356F4C32DE6}"/>
              </a:ext>
            </a:extLst>
          </p:cNvPr>
          <p:cNvSpPr txBox="1"/>
          <p:nvPr/>
        </p:nvSpPr>
        <p:spPr>
          <a:xfrm>
            <a:off x="5381429" y="2687490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4948730" y="2706088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사각형: 둥근 모서리 124">
            <a:extLst>
              <a:ext uri="{FF2B5EF4-FFF2-40B4-BE49-F238E27FC236}">
                <a16:creationId xmlns:a16="http://schemas.microsoft.com/office/drawing/2014/main" id="{C5603853-7F1F-4A57-8AEE-8E7EDA676CC7}"/>
              </a:ext>
            </a:extLst>
          </p:cNvPr>
          <p:cNvSpPr/>
          <p:nvPr/>
        </p:nvSpPr>
        <p:spPr>
          <a:xfrm>
            <a:off x="7140824" y="2732126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FA98CA1-9BB7-43D2-B511-52A411EA2E13}"/>
              </a:ext>
            </a:extLst>
          </p:cNvPr>
          <p:cNvSpPr txBox="1"/>
          <p:nvPr/>
        </p:nvSpPr>
        <p:spPr>
          <a:xfrm>
            <a:off x="5381429" y="2896119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30%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3D58CDA-35AB-4CF6-BFE5-B7EA8CB80687}"/>
              </a:ext>
            </a:extLst>
          </p:cNvPr>
          <p:cNvSpPr/>
          <p:nvPr/>
        </p:nvSpPr>
        <p:spPr>
          <a:xfrm>
            <a:off x="4890701" y="3371415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26F665E-5775-4DFB-AAB2-2A840D246963}"/>
              </a:ext>
            </a:extLst>
          </p:cNvPr>
          <p:cNvSpPr txBox="1"/>
          <p:nvPr/>
        </p:nvSpPr>
        <p:spPr>
          <a:xfrm>
            <a:off x="5370749" y="3382935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4938050" y="3401533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사각형: 둥근 모서리 124">
            <a:extLst>
              <a:ext uri="{FF2B5EF4-FFF2-40B4-BE49-F238E27FC236}">
                <a16:creationId xmlns:a16="http://schemas.microsoft.com/office/drawing/2014/main" id="{B6018523-5439-4F63-99EF-908596028EFF}"/>
              </a:ext>
            </a:extLst>
          </p:cNvPr>
          <p:cNvSpPr/>
          <p:nvPr/>
        </p:nvSpPr>
        <p:spPr>
          <a:xfrm>
            <a:off x="7130144" y="3427571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B6922AA-4FE9-434F-B5AB-E8A878E2E66F}"/>
              </a:ext>
            </a:extLst>
          </p:cNvPr>
          <p:cNvSpPr txBox="1"/>
          <p:nvPr/>
        </p:nvSpPr>
        <p:spPr>
          <a:xfrm>
            <a:off x="5370749" y="3591564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70%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3%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776EF0-5544-4301-A9BA-2E9D3E276215}"/>
              </a:ext>
            </a:extLst>
          </p:cNvPr>
          <p:cNvSpPr/>
          <p:nvPr/>
        </p:nvSpPr>
        <p:spPr>
          <a:xfrm>
            <a:off x="4901381" y="4010359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7FD18936-DC68-41B1-B87F-21A4ABDFE567}"/>
              </a:ext>
            </a:extLst>
          </p:cNvPr>
          <p:cNvSpPr txBox="1"/>
          <p:nvPr/>
        </p:nvSpPr>
        <p:spPr>
          <a:xfrm>
            <a:off x="5381429" y="4021879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대검</a:t>
            </a: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5AE654CE-AC08-4501-A5C2-DE1FBD43AD72}"/>
              </a:ext>
            </a:extLst>
          </p:cNvPr>
          <p:cNvSpPr/>
          <p:nvPr/>
        </p:nvSpPr>
        <p:spPr>
          <a:xfrm>
            <a:off x="4948730" y="4040476"/>
            <a:ext cx="456569" cy="424297"/>
          </a:xfrm>
          <a:prstGeom prst="rect">
            <a:avLst/>
          </a:prstGeom>
          <a:solidFill>
            <a:srgbClr val="9933FF"/>
          </a:solidFill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사각형: 둥근 모서리 124">
            <a:extLst>
              <a:ext uri="{FF2B5EF4-FFF2-40B4-BE49-F238E27FC236}">
                <a16:creationId xmlns:a16="http://schemas.microsoft.com/office/drawing/2014/main" id="{18FF054C-7F5A-424D-975C-00F93D844C88}"/>
              </a:ext>
            </a:extLst>
          </p:cNvPr>
          <p:cNvSpPr/>
          <p:nvPr/>
        </p:nvSpPr>
        <p:spPr>
          <a:xfrm>
            <a:off x="7140824" y="4066515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32BF4B8-AFC0-4D14-ADF0-003C500210AA}"/>
              </a:ext>
            </a:extLst>
          </p:cNvPr>
          <p:cNvSpPr txBox="1"/>
          <p:nvPr/>
        </p:nvSpPr>
        <p:spPr>
          <a:xfrm>
            <a:off x="5381429" y="4230508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150%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B7BC43F0-CD43-4EDB-B87D-E4A111B8ABA8}"/>
              </a:ext>
            </a:extLst>
          </p:cNvPr>
          <p:cNvSpPr/>
          <p:nvPr/>
        </p:nvSpPr>
        <p:spPr>
          <a:xfrm>
            <a:off x="4901381" y="4674409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1FDA495-4F48-46DF-8972-D4D0106EE592}"/>
              </a:ext>
            </a:extLst>
          </p:cNvPr>
          <p:cNvSpPr txBox="1"/>
          <p:nvPr/>
        </p:nvSpPr>
        <p:spPr>
          <a:xfrm>
            <a:off x="5381429" y="4685928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4948730" y="4704526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사각형: 둥근 모서리 124">
            <a:extLst>
              <a:ext uri="{FF2B5EF4-FFF2-40B4-BE49-F238E27FC236}">
                <a16:creationId xmlns:a16="http://schemas.microsoft.com/office/drawing/2014/main" id="{47F60852-8CFD-4BB5-96D7-ED462CF57309}"/>
              </a:ext>
            </a:extLst>
          </p:cNvPr>
          <p:cNvSpPr/>
          <p:nvPr/>
        </p:nvSpPr>
        <p:spPr>
          <a:xfrm>
            <a:off x="7140824" y="4730564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B78ED6BF-B871-4E69-B9B7-99108E7D8DBA}"/>
              </a:ext>
            </a:extLst>
          </p:cNvPr>
          <p:cNvSpPr txBox="1"/>
          <p:nvPr/>
        </p:nvSpPr>
        <p:spPr>
          <a:xfrm>
            <a:off x="5381429" y="4894558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350%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89" y="4864100"/>
            <a:ext cx="149561" cy="149756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5026469" y="4673639"/>
            <a:ext cx="245254" cy="501757"/>
          </a:xfrm>
          <a:prstGeom prst="rect">
            <a:avLst/>
          </a:prstGeom>
        </p:spPr>
      </p:pic>
      <p:pic>
        <p:nvPicPr>
          <p:cNvPr id="256" name="그림 25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8" t="7244" r="6495" b="44625"/>
          <a:stretch/>
        </p:blipFill>
        <p:spPr>
          <a:xfrm rot="2470743" flipH="1">
            <a:off x="5071971" y="4003339"/>
            <a:ext cx="194799" cy="503342"/>
          </a:xfrm>
          <a:prstGeom prst="rect">
            <a:avLst/>
          </a:prstGeom>
        </p:spPr>
      </p:pic>
      <p:pic>
        <p:nvPicPr>
          <p:cNvPr id="257" name="그림 25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8" t="46228" r="27279" b="8710"/>
          <a:stretch/>
        </p:blipFill>
        <p:spPr>
          <a:xfrm rot="2905091">
            <a:off x="5090509" y="2007136"/>
            <a:ext cx="185816" cy="474069"/>
          </a:xfrm>
          <a:prstGeom prst="rect">
            <a:avLst/>
          </a:prstGeom>
        </p:spPr>
      </p:pic>
      <p:pic>
        <p:nvPicPr>
          <p:cNvPr id="259" name="그림 258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5129974" y="2655728"/>
            <a:ext cx="94080" cy="536124"/>
          </a:xfrm>
          <a:prstGeom prst="rect">
            <a:avLst/>
          </a:prstGeom>
        </p:spPr>
      </p:pic>
      <p:pic>
        <p:nvPicPr>
          <p:cNvPr id="260" name="그림 259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5081717" y="3373306"/>
            <a:ext cx="146598" cy="488083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89" y="4195397"/>
            <a:ext cx="149561" cy="149756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89" y="3551822"/>
            <a:ext cx="149561" cy="149756"/>
          </a:xfrm>
          <a:prstGeom prst="rect">
            <a:avLst/>
          </a:prstGeom>
        </p:spPr>
      </p:pic>
      <p:pic>
        <p:nvPicPr>
          <p:cNvPr id="266" name="그림 265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89" y="2863604"/>
            <a:ext cx="149561" cy="149756"/>
          </a:xfrm>
          <a:prstGeom prst="rect">
            <a:avLst/>
          </a:prstGeom>
        </p:spPr>
      </p:pic>
      <p:pic>
        <p:nvPicPr>
          <p:cNvPr id="267" name="그림 266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89" y="2169539"/>
            <a:ext cx="149561" cy="149756"/>
          </a:xfrm>
          <a:prstGeom prst="rect">
            <a:avLst/>
          </a:prstGeom>
        </p:spPr>
      </p:pic>
      <p:sp>
        <p:nvSpPr>
          <p:cNvPr id="275" name="TextBox 2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2138600"/>
            <a:ext cx="550781" cy="270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2836431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3522511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4165372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4830729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8000</a:t>
            </a: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440975" y="2026885"/>
            <a:ext cx="414108" cy="1678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437876" y="2245283"/>
            <a:ext cx="1189144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47416" y="222990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17288" y="2021657"/>
            <a:ext cx="673254" cy="46180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917452" y="202825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36384" y="202165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grpSp>
        <p:nvGrpSpPr>
          <p:cNvPr id="181" name="그룹 180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82" name="그림 181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206" name="그림 205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07" name="그림 20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10" name="그림 209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853415" y="1062880"/>
            <a:ext cx="3030104" cy="534977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7400" y="1832204"/>
            <a:ext cx="1291820" cy="1322528"/>
          </a:xfrm>
          <a:prstGeom prst="rect">
            <a:avLst/>
          </a:prstGeom>
        </p:spPr>
      </p:pic>
      <p:pic>
        <p:nvPicPr>
          <p:cNvPr id="39" name="그림 38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48" y="1859652"/>
            <a:ext cx="1412349" cy="1412349"/>
          </a:xfrm>
          <a:prstGeom prst="rect">
            <a:avLst/>
          </a:prstGeom>
        </p:spPr>
      </p:pic>
      <p:sp>
        <p:nvSpPr>
          <p:cNvPr id="40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26309" y="2994899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07F6A87-27B4-44B0-904B-353BE1A45807}"/>
              </a:ext>
            </a:extLst>
          </p:cNvPr>
          <p:cNvSpPr/>
          <p:nvPr/>
        </p:nvSpPr>
        <p:spPr>
          <a:xfrm>
            <a:off x="1055054" y="1583478"/>
            <a:ext cx="2654442" cy="442030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EF93502-0F24-45B1-9B57-124E1BBA357A}"/>
              </a:ext>
            </a:extLst>
          </p:cNvPr>
          <p:cNvSpPr/>
          <p:nvPr/>
        </p:nvSpPr>
        <p:spPr>
          <a:xfrm>
            <a:off x="2168689" y="5797175"/>
            <a:ext cx="432542" cy="41320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2A123B-5CDF-40D4-A383-FE478558F98E}"/>
              </a:ext>
            </a:extLst>
          </p:cNvPr>
          <p:cNvSpPr txBox="1"/>
          <p:nvPr/>
        </p:nvSpPr>
        <p:spPr>
          <a:xfrm>
            <a:off x="1782312" y="170664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숙련도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73DD09-622F-4EC6-946C-8A2EFF22D5FA}"/>
              </a:ext>
            </a:extLst>
          </p:cNvPr>
          <p:cNvSpPr txBox="1"/>
          <p:nvPr/>
        </p:nvSpPr>
        <p:spPr>
          <a:xfrm>
            <a:off x="1137302" y="2375457"/>
            <a:ext cx="2521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숙련도는 전장을 플레이하여 올릴 수 있습니다</a:t>
            </a:r>
            <a:r>
              <a:rPr lang="en-US" altLang="ko-KR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  <a:p>
            <a:pPr algn="ctr"/>
            <a:r>
              <a: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레벨이 오르면 더 좋은 장비를 구입할 수 있습니다</a:t>
            </a:r>
            <a:r>
              <a:rPr lang="en-US" altLang="ko-KR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98381" y="3116137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80305" y="3125302"/>
            <a:ext cx="4160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목검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236052" y="3140098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2980066" y="316081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80304" y="329128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938FF55D-31A4-4C8C-8541-DE5CE2869DBC}"/>
              </a:ext>
            </a:extLst>
          </p:cNvPr>
          <p:cNvSpPr/>
          <p:nvPr/>
        </p:nvSpPr>
        <p:spPr>
          <a:xfrm>
            <a:off x="1198381" y="3657910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D4A19A1A-CDF3-49BD-9226-4356F4C32DE6}"/>
              </a:ext>
            </a:extLst>
          </p:cNvPr>
          <p:cNvSpPr txBox="1"/>
          <p:nvPr/>
        </p:nvSpPr>
        <p:spPr>
          <a:xfrm>
            <a:off x="1580304" y="366707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1236052" y="3681871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사각형: 둥근 모서리 124">
            <a:extLst>
              <a:ext uri="{FF2B5EF4-FFF2-40B4-BE49-F238E27FC236}">
                <a16:creationId xmlns:a16="http://schemas.microsoft.com/office/drawing/2014/main" id="{C5603853-7F1F-4A57-8AEE-8E7EDA676CC7}"/>
              </a:ext>
            </a:extLst>
          </p:cNvPr>
          <p:cNvSpPr/>
          <p:nvPr/>
        </p:nvSpPr>
        <p:spPr>
          <a:xfrm>
            <a:off x="2980066" y="370258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FA98CA1-9BB7-43D2-B511-52A411EA2E13}"/>
              </a:ext>
            </a:extLst>
          </p:cNvPr>
          <p:cNvSpPr txBox="1"/>
          <p:nvPr/>
        </p:nvSpPr>
        <p:spPr>
          <a:xfrm>
            <a:off x="1580304" y="383305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30%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73D58CDA-35AB-4CF6-BFE5-B7EA8CB80687}"/>
              </a:ext>
            </a:extLst>
          </p:cNvPr>
          <p:cNvSpPr/>
          <p:nvPr/>
        </p:nvSpPr>
        <p:spPr>
          <a:xfrm>
            <a:off x="1189884" y="4211201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26F665E-5775-4DFB-AAB2-2A840D246963}"/>
              </a:ext>
            </a:extLst>
          </p:cNvPr>
          <p:cNvSpPr txBox="1"/>
          <p:nvPr/>
        </p:nvSpPr>
        <p:spPr>
          <a:xfrm>
            <a:off x="1571807" y="422036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1227555" y="4235162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사각형: 둥근 모서리 124">
            <a:extLst>
              <a:ext uri="{FF2B5EF4-FFF2-40B4-BE49-F238E27FC236}">
                <a16:creationId xmlns:a16="http://schemas.microsoft.com/office/drawing/2014/main" id="{B6018523-5439-4F63-99EF-908596028EFF}"/>
              </a:ext>
            </a:extLst>
          </p:cNvPr>
          <p:cNvSpPr/>
          <p:nvPr/>
        </p:nvSpPr>
        <p:spPr>
          <a:xfrm>
            <a:off x="2971569" y="425587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2B6922AA-4FE9-434F-B5AB-E8A878E2E66F}"/>
              </a:ext>
            </a:extLst>
          </p:cNvPr>
          <p:cNvSpPr txBox="1"/>
          <p:nvPr/>
        </p:nvSpPr>
        <p:spPr>
          <a:xfrm>
            <a:off x="1571807" y="4348108"/>
            <a:ext cx="1402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70%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3%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1E776EF0-5544-4301-A9BA-2E9D3E276215}"/>
              </a:ext>
            </a:extLst>
          </p:cNvPr>
          <p:cNvSpPr/>
          <p:nvPr/>
        </p:nvSpPr>
        <p:spPr>
          <a:xfrm>
            <a:off x="1198381" y="4719540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7FD18936-DC68-41B1-B87F-21A4ABDFE567}"/>
              </a:ext>
            </a:extLst>
          </p:cNvPr>
          <p:cNvSpPr txBox="1"/>
          <p:nvPr/>
        </p:nvSpPr>
        <p:spPr>
          <a:xfrm>
            <a:off x="1580304" y="472870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대검</a:t>
            </a: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5AE654CE-AC08-4501-A5C2-DE1FBD43AD72}"/>
              </a:ext>
            </a:extLst>
          </p:cNvPr>
          <p:cNvSpPr/>
          <p:nvPr/>
        </p:nvSpPr>
        <p:spPr>
          <a:xfrm>
            <a:off x="1236052" y="4743501"/>
            <a:ext cx="363243" cy="337568"/>
          </a:xfrm>
          <a:prstGeom prst="rect">
            <a:avLst/>
          </a:prstGeom>
          <a:solidFill>
            <a:srgbClr val="9933FF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사각형: 둥근 모서리 124">
            <a:extLst>
              <a:ext uri="{FF2B5EF4-FFF2-40B4-BE49-F238E27FC236}">
                <a16:creationId xmlns:a16="http://schemas.microsoft.com/office/drawing/2014/main" id="{18FF054C-7F5A-424D-975C-00F93D844C88}"/>
              </a:ext>
            </a:extLst>
          </p:cNvPr>
          <p:cNvSpPr/>
          <p:nvPr/>
        </p:nvSpPr>
        <p:spPr>
          <a:xfrm>
            <a:off x="2980066" y="476421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232BF4B8-AFC0-4D14-ADF0-003C500210AA}"/>
              </a:ext>
            </a:extLst>
          </p:cNvPr>
          <p:cNvSpPr txBox="1"/>
          <p:nvPr/>
        </p:nvSpPr>
        <p:spPr>
          <a:xfrm>
            <a:off x="1580304" y="4857011"/>
            <a:ext cx="1420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150%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7BC43F0-CD43-4EDB-B87D-E4A111B8ABA8}"/>
              </a:ext>
            </a:extLst>
          </p:cNvPr>
          <p:cNvSpPr/>
          <p:nvPr/>
        </p:nvSpPr>
        <p:spPr>
          <a:xfrm>
            <a:off x="1198381" y="5247853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11FDA495-4F48-46DF-8972-D4D0106EE592}"/>
              </a:ext>
            </a:extLst>
          </p:cNvPr>
          <p:cNvSpPr txBox="1"/>
          <p:nvPr/>
        </p:nvSpPr>
        <p:spPr>
          <a:xfrm>
            <a:off x="1580304" y="5257018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236052" y="5271814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사각형: 둥근 모서리 124">
            <a:extLst>
              <a:ext uri="{FF2B5EF4-FFF2-40B4-BE49-F238E27FC236}">
                <a16:creationId xmlns:a16="http://schemas.microsoft.com/office/drawing/2014/main" id="{47F60852-8CFD-4BB5-96D7-ED462CF57309}"/>
              </a:ext>
            </a:extLst>
          </p:cNvPr>
          <p:cNvSpPr/>
          <p:nvPr/>
        </p:nvSpPr>
        <p:spPr>
          <a:xfrm>
            <a:off x="2980066" y="5292530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B78ED6BF-B871-4E69-B9B7-99108E7D8DBA}"/>
              </a:ext>
            </a:extLst>
          </p:cNvPr>
          <p:cNvSpPr txBox="1"/>
          <p:nvPr/>
        </p:nvSpPr>
        <p:spPr>
          <a:xfrm>
            <a:off x="1580304" y="5384760"/>
            <a:ext cx="1463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350%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5C1C3F87-DB6A-47FA-844E-79F06194F550}"/>
              </a:ext>
            </a:extLst>
          </p:cNvPr>
          <p:cNvSpPr/>
          <p:nvPr/>
        </p:nvSpPr>
        <p:spPr>
          <a:xfrm>
            <a:off x="1544011" y="1710579"/>
            <a:ext cx="1529254" cy="64952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3BCFA3B-9AE9-4A03-B71B-134549C65370}"/>
              </a:ext>
            </a:extLst>
          </p:cNvPr>
          <p:cNvSpPr/>
          <p:nvPr/>
        </p:nvSpPr>
        <p:spPr>
          <a:xfrm>
            <a:off x="2854780" y="2749523"/>
            <a:ext cx="720842" cy="2900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91EBA11D-169E-40E8-9B9E-4161506BA9E0}"/>
              </a:ext>
            </a:extLst>
          </p:cNvPr>
          <p:cNvSpPr/>
          <p:nvPr/>
        </p:nvSpPr>
        <p:spPr>
          <a:xfrm>
            <a:off x="1297965" y="175983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611DE4CD-34BE-4602-BF01-FEE4E97FA58E}"/>
              </a:ext>
            </a:extLst>
          </p:cNvPr>
          <p:cNvSpPr/>
          <p:nvPr/>
        </p:nvSpPr>
        <p:spPr>
          <a:xfrm>
            <a:off x="2622423" y="273840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5354978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8000</a:t>
            </a: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82" y="5398770"/>
            <a:ext cx="118990" cy="1191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1297900" y="5247241"/>
            <a:ext cx="195122" cy="3991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8" t="7244" r="6495" b="44625"/>
          <a:stretch/>
        </p:blipFill>
        <p:spPr>
          <a:xfrm rot="2470743" flipH="1">
            <a:off x="1334101" y="4713955"/>
            <a:ext cx="154981" cy="4004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8" t="46228" r="27279" b="8710"/>
          <a:stretch/>
        </p:blipFill>
        <p:spPr>
          <a:xfrm rot="2905091">
            <a:off x="1348850" y="3125790"/>
            <a:ext cx="147834" cy="3771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1380248" y="3641805"/>
            <a:ext cx="74849" cy="4265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1341855" y="4212705"/>
            <a:ext cx="116632" cy="388315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82" y="4866755"/>
            <a:ext cx="118990" cy="119145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82" y="4354731"/>
            <a:ext cx="118990" cy="119145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82" y="3807190"/>
            <a:ext cx="118990" cy="119145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82" y="3254997"/>
            <a:ext cx="118990" cy="119145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4819939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4300771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375584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320348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300" name="모서리가 둥근 직사각형 299"/>
          <p:cNvSpPr/>
          <p:nvPr/>
        </p:nvSpPr>
        <p:spPr>
          <a:xfrm>
            <a:off x="1779401" y="2179469"/>
            <a:ext cx="1200665" cy="116507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모서리가 둥근 직사각형 300"/>
          <p:cNvSpPr/>
          <p:nvPr/>
        </p:nvSpPr>
        <p:spPr>
          <a:xfrm>
            <a:off x="2156990" y="2185797"/>
            <a:ext cx="818944" cy="105504"/>
          </a:xfrm>
          <a:prstGeom prst="roundRect">
            <a:avLst>
              <a:gd name="adj" fmla="val 0"/>
            </a:avLst>
          </a:prstGeom>
          <a:solidFill>
            <a:srgbClr val="8E43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726444" y="2146119"/>
            <a:ext cx="13336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1000 / 5000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80867" y="2146119"/>
            <a:ext cx="3571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Lv. 1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536" y="2772884"/>
            <a:ext cx="543158" cy="239629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83499" y="2788443"/>
            <a:ext cx="463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413441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/>
              <a:t>– </a:t>
            </a:r>
            <a:r>
              <a:rPr lang="ko-KR" altLang="en-US" sz="3200" b="1"/>
              <a:t>수색 </a:t>
            </a:r>
            <a:r>
              <a:rPr lang="en-US" altLang="ko-KR" sz="3200" b="1"/>
              <a:t>-1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190297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en-US" altLang="ko-KR" sz="1400"/>
              <a:t>)  </a:t>
            </a:r>
            <a:r>
              <a:rPr lang="ko-KR" altLang="en-US" sz="1400"/>
              <a:t>현재 선택한 땅을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</a:t>
            </a:r>
            <a:r>
              <a:rPr lang="en-US" altLang="ko-KR" sz="1400"/>
              <a:t>)  </a:t>
            </a:r>
            <a:r>
              <a:rPr lang="ko-KR" altLang="en-US" sz="1400"/>
              <a:t>땅의 이름</a:t>
            </a:r>
            <a:r>
              <a:rPr lang="en-US" altLang="ko-KR" sz="1400"/>
              <a:t>, </a:t>
            </a:r>
            <a:r>
              <a:rPr lang="ko-KR" altLang="en-US" sz="1400"/>
              <a:t>설명</a:t>
            </a:r>
            <a:r>
              <a:rPr lang="en-US" altLang="ko-KR" sz="1400"/>
              <a:t>, </a:t>
            </a:r>
            <a:r>
              <a:rPr lang="ko-KR" altLang="en-US" sz="1400"/>
              <a:t>나오는 보물 표시</a:t>
            </a:r>
            <a:endParaRPr lang="en-US" altLang="ko-KR" sz="1400" dirty="0"/>
          </a:p>
          <a:p>
            <a:pPr marL="342900" indent="-342900">
              <a:buAutoNum type="arabicParenR" startAt="5"/>
            </a:pPr>
            <a:endParaRPr lang="en-US" altLang="ko-KR" sz="1400" dirty="0"/>
          </a:p>
          <a:p>
            <a:r>
              <a:rPr lang="en-US" altLang="ko-KR" sz="1400" dirty="0"/>
              <a:t>3</a:t>
            </a:r>
            <a:r>
              <a:rPr lang="en-US" altLang="ko-KR" sz="1400"/>
              <a:t>)  </a:t>
            </a:r>
            <a:r>
              <a:rPr lang="ko-KR" altLang="en-US" sz="1400"/>
              <a:t>터치 시 수색 확인 창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/>
              <a:t>4)  </a:t>
            </a:r>
            <a:r>
              <a:rPr lang="ko-KR" altLang="en-US" sz="1400"/>
              <a:t>확인 창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400"/>
              <a:t>- </a:t>
            </a:r>
            <a:r>
              <a:rPr lang="ko-KR" altLang="en-US" sz="1400"/>
              <a:t>수색</a:t>
            </a:r>
            <a:endParaRPr lang="en-US" altLang="ko-KR" sz="1400" dirty="0"/>
          </a:p>
          <a:p>
            <a:r>
              <a:rPr lang="ko-KR" altLang="en-US" sz="1400"/>
              <a:t>수색을 하여</a:t>
            </a:r>
            <a:r>
              <a:rPr lang="en-US" altLang="ko-KR" sz="1400"/>
              <a:t>, </a:t>
            </a:r>
            <a:r>
              <a:rPr lang="ko-KR" altLang="en-US" sz="1400"/>
              <a:t>보물을 탐색합니다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 ( </a:t>
            </a:r>
            <a:r>
              <a:rPr lang="ko-KR" altLang="en-US" sz="1400"/>
              <a:t>획득 </a:t>
            </a:r>
            <a:r>
              <a:rPr lang="en-US" altLang="ko-KR" sz="1400"/>
              <a:t>) </a:t>
            </a:r>
            <a:r>
              <a:rPr lang="ko-KR" altLang="en-US" sz="1400"/>
              <a:t>보물</a:t>
            </a:r>
            <a:r>
              <a:rPr lang="en-US" altLang="ko-KR" sz="1400"/>
              <a:t>, </a:t>
            </a:r>
            <a:r>
              <a:rPr lang="ko-KR" altLang="en-US" sz="1400"/>
              <a:t>장수</a:t>
            </a:r>
            <a:r>
              <a:rPr lang="en-US" altLang="ko-KR" sz="1400"/>
              <a:t>, </a:t>
            </a:r>
            <a:r>
              <a:rPr lang="ko-KR" altLang="en-US" sz="1400"/>
              <a:t>보물상자</a:t>
            </a:r>
            <a:endParaRPr lang="en-US" altLang="ko-KR" sz="1400"/>
          </a:p>
          <a:p>
            <a:r>
              <a:rPr lang="ko-KR" altLang="en-US" sz="1400"/>
              <a:t>보물 </a:t>
            </a:r>
            <a:r>
              <a:rPr lang="en-US" altLang="ko-KR" sz="1400"/>
              <a:t>– </a:t>
            </a:r>
            <a:r>
              <a:rPr lang="ko-KR" altLang="en-US" sz="1400"/>
              <a:t>스폐셜 보물이 열리게 됩니다</a:t>
            </a:r>
            <a:r>
              <a:rPr lang="en-US" altLang="ko-KR" sz="1400"/>
              <a:t>.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07B79B9-6200-4DF7-B2CF-BEBB0358AEB3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6BB6AFA-7ADF-43F2-AFD6-4579E2143BCA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 descr="그리기이(가) 표시된 사진&#10;&#10;자동 생성된 설명">
            <a:extLst>
              <a:ext uri="{FF2B5EF4-FFF2-40B4-BE49-F238E27FC236}">
                <a16:creationId xmlns:a16="http://schemas.microsoft.com/office/drawing/2014/main" id="{B76E1219-F18E-4D04-BC63-AD04485FF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E52323-F09C-4ACA-837F-968080CA6E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88" y="5786908"/>
            <a:ext cx="597988" cy="611445"/>
          </a:xfrm>
          <a:prstGeom prst="rect">
            <a:avLst/>
          </a:prstGeom>
          <a:noFill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41184A-F465-4A18-A787-54B0569D751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32" y="5786908"/>
            <a:ext cx="545050" cy="611445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64D53F-211B-4FC0-A266-4F9FD750C02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70" y="5786908"/>
            <a:ext cx="640535" cy="611445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D34077-1AF2-4C6F-BAF2-8679AF40C02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41" y="5788267"/>
            <a:ext cx="570365" cy="611445"/>
          </a:xfrm>
          <a:prstGeom prst="rect">
            <a:avLst/>
          </a:prstGeom>
        </p:spPr>
      </p:pic>
      <p:pic>
        <p:nvPicPr>
          <p:cNvPr id="19" name="그림 1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E98ACA9-929E-4100-8AB3-2601637A0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1445052"/>
            <a:ext cx="2393654" cy="1787146"/>
          </a:xfrm>
          <a:prstGeom prst="rect">
            <a:avLst/>
          </a:prstGeom>
        </p:spPr>
      </p:pic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D408C1C-1885-46D3-A691-17C06624F42D}"/>
              </a:ext>
            </a:extLst>
          </p:cNvPr>
          <p:cNvSpPr/>
          <p:nvPr/>
        </p:nvSpPr>
        <p:spPr>
          <a:xfrm>
            <a:off x="614301" y="3715439"/>
            <a:ext cx="2526654" cy="409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1" name="TextBox 172">
            <a:extLst>
              <a:ext uri="{FF2B5EF4-FFF2-40B4-BE49-F238E27FC236}">
                <a16:creationId xmlns:a16="http://schemas.microsoft.com/office/drawing/2014/main" id="{CA639F84-580D-46D1-821E-6F70741F26FE}"/>
              </a:ext>
            </a:extLst>
          </p:cNvPr>
          <p:cNvSpPr txBox="1"/>
          <p:nvPr/>
        </p:nvSpPr>
        <p:spPr>
          <a:xfrm>
            <a:off x="950230" y="3724604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351543CC-BEB1-466F-AE6B-C024FA94F143}"/>
              </a:ext>
            </a:extLst>
          </p:cNvPr>
          <p:cNvSpPr/>
          <p:nvPr/>
        </p:nvSpPr>
        <p:spPr>
          <a:xfrm>
            <a:off x="651972" y="3739400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C41E95A2-AF65-4056-BCB0-61231DF4FD4D}"/>
              </a:ext>
            </a:extLst>
          </p:cNvPr>
          <p:cNvSpPr/>
          <p:nvPr/>
        </p:nvSpPr>
        <p:spPr>
          <a:xfrm>
            <a:off x="2604890" y="376011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F32F87A-F6AC-45B0-A791-D969AC22DD3B}"/>
              </a:ext>
            </a:extLst>
          </p:cNvPr>
          <p:cNvSpPr/>
          <p:nvPr/>
        </p:nvSpPr>
        <p:spPr>
          <a:xfrm>
            <a:off x="614301" y="422278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A669181-951A-4BAE-8A89-1580BC29ACE8}"/>
              </a:ext>
            </a:extLst>
          </p:cNvPr>
          <p:cNvSpPr/>
          <p:nvPr/>
        </p:nvSpPr>
        <p:spPr>
          <a:xfrm>
            <a:off x="651972" y="424674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6AEF7829-7B30-4124-A64F-9DA11DFE3150}"/>
              </a:ext>
            </a:extLst>
          </p:cNvPr>
          <p:cNvSpPr/>
          <p:nvPr/>
        </p:nvSpPr>
        <p:spPr>
          <a:xfrm>
            <a:off x="614301" y="4730126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3482E320-421E-4BB4-8617-5EE34CFF54F3}"/>
              </a:ext>
            </a:extLst>
          </p:cNvPr>
          <p:cNvSpPr/>
          <p:nvPr/>
        </p:nvSpPr>
        <p:spPr>
          <a:xfrm>
            <a:off x="651972" y="475408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F004DBC7-B8FA-447E-8325-B015E5AB21C2}"/>
              </a:ext>
            </a:extLst>
          </p:cNvPr>
          <p:cNvSpPr/>
          <p:nvPr/>
        </p:nvSpPr>
        <p:spPr>
          <a:xfrm>
            <a:off x="614301" y="52401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51FF3244-EC97-4384-B503-2231DEB90FF8}"/>
              </a:ext>
            </a:extLst>
          </p:cNvPr>
          <p:cNvSpPr/>
          <p:nvPr/>
        </p:nvSpPr>
        <p:spPr>
          <a:xfrm>
            <a:off x="651972" y="5264133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0" name="TextBox 191">
            <a:extLst>
              <a:ext uri="{FF2B5EF4-FFF2-40B4-BE49-F238E27FC236}">
                <a16:creationId xmlns:a16="http://schemas.microsoft.com/office/drawing/2014/main" id="{E69FD601-9E85-4C9A-B6BF-DBDA4DCA81DC}"/>
              </a:ext>
            </a:extLst>
          </p:cNvPr>
          <p:cNvSpPr txBox="1"/>
          <p:nvPr/>
        </p:nvSpPr>
        <p:spPr>
          <a:xfrm>
            <a:off x="950230" y="4223297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익주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1" name="TextBox 195">
            <a:extLst>
              <a:ext uri="{FF2B5EF4-FFF2-40B4-BE49-F238E27FC236}">
                <a16:creationId xmlns:a16="http://schemas.microsoft.com/office/drawing/2014/main" id="{8F2589F2-B16B-4B05-ACF6-C745090E8723}"/>
              </a:ext>
            </a:extLst>
          </p:cNvPr>
          <p:cNvSpPr txBox="1"/>
          <p:nvPr/>
        </p:nvSpPr>
        <p:spPr>
          <a:xfrm>
            <a:off x="950230" y="4742949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유주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2" name="TextBox 199">
            <a:extLst>
              <a:ext uri="{FF2B5EF4-FFF2-40B4-BE49-F238E27FC236}">
                <a16:creationId xmlns:a16="http://schemas.microsoft.com/office/drawing/2014/main" id="{AC207FFD-0293-4889-A25E-DAEA4E63413A}"/>
              </a:ext>
            </a:extLst>
          </p:cNvPr>
          <p:cNvSpPr txBox="1"/>
          <p:nvPr/>
        </p:nvSpPr>
        <p:spPr>
          <a:xfrm>
            <a:off x="950230" y="5241640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사주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6" name="TextBox 180">
            <a:extLst>
              <a:ext uri="{FF2B5EF4-FFF2-40B4-BE49-F238E27FC236}">
                <a16:creationId xmlns:a16="http://schemas.microsoft.com/office/drawing/2014/main" id="{E3628952-B85A-4B8D-A390-69D889F71619}"/>
              </a:ext>
            </a:extLst>
          </p:cNvPr>
          <p:cNvSpPr txBox="1"/>
          <p:nvPr/>
        </p:nvSpPr>
        <p:spPr>
          <a:xfrm>
            <a:off x="2628384" y="381326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7" name="TextBox 94">
            <a:extLst>
              <a:ext uri="{FF2B5EF4-FFF2-40B4-BE49-F238E27FC236}">
                <a16:creationId xmlns:a16="http://schemas.microsoft.com/office/drawing/2014/main" id="{D25DD791-B4AC-43C5-8A99-051ABF6649CA}"/>
              </a:ext>
            </a:extLst>
          </p:cNvPr>
          <p:cNvSpPr txBox="1"/>
          <p:nvPr/>
        </p:nvSpPr>
        <p:spPr>
          <a:xfrm>
            <a:off x="950230" y="387328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조조가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칠성검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쌍철극</a:t>
            </a:r>
            <a:endParaRPr lang="en-US" altLang="ko-KR" sz="600" b="1">
              <a:latin typeface="+mj-ea"/>
              <a:ea typeface="+mj-ea"/>
            </a:endParaRPr>
          </a:p>
        </p:txBody>
      </p:sp>
      <p:sp>
        <p:nvSpPr>
          <p:cNvPr id="248" name="TextBox 95">
            <a:extLst>
              <a:ext uri="{FF2B5EF4-FFF2-40B4-BE49-F238E27FC236}">
                <a16:creationId xmlns:a16="http://schemas.microsoft.com/office/drawing/2014/main" id="{AAE201A8-BF63-4AF4-B60D-7606FF20A6CB}"/>
              </a:ext>
            </a:extLst>
          </p:cNvPr>
          <p:cNvSpPr txBox="1"/>
          <p:nvPr/>
        </p:nvSpPr>
        <p:spPr>
          <a:xfrm>
            <a:off x="950230" y="4377449"/>
            <a:ext cx="169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유언이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맹획 머리띠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비도</a:t>
            </a:r>
            <a:endParaRPr lang="en-US" altLang="ko-KR" sz="600" b="1">
              <a:latin typeface="+mj-ea"/>
              <a:ea typeface="+mj-ea"/>
            </a:endParaRPr>
          </a:p>
          <a:p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249" name="TextBox 96">
            <a:extLst>
              <a:ext uri="{FF2B5EF4-FFF2-40B4-BE49-F238E27FC236}">
                <a16:creationId xmlns:a16="http://schemas.microsoft.com/office/drawing/2014/main" id="{9FDD148D-2687-4B56-9234-DC37C82FAF2A}"/>
              </a:ext>
            </a:extLst>
          </p:cNvPr>
          <p:cNvSpPr txBox="1"/>
          <p:nvPr/>
        </p:nvSpPr>
        <p:spPr>
          <a:xfrm>
            <a:off x="950230" y="4904836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공손찬이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백마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청공검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250" name="TextBox 97">
            <a:extLst>
              <a:ext uri="{FF2B5EF4-FFF2-40B4-BE49-F238E27FC236}">
                <a16:creationId xmlns:a16="http://schemas.microsoft.com/office/drawing/2014/main" id="{D9213491-520A-4068-A18A-6A7007369346}"/>
              </a:ext>
            </a:extLst>
          </p:cNvPr>
          <p:cNvSpPr txBox="1"/>
          <p:nvPr/>
        </p:nvSpPr>
        <p:spPr>
          <a:xfrm>
            <a:off x="950230" y="541602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동탁이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옥새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방천화극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777F6DB4-21ED-4136-B383-1830CE2AB6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5264133"/>
            <a:ext cx="362303" cy="348923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B41713D1-B5CB-490C-9660-BE313760DC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36" y="4754087"/>
            <a:ext cx="357053" cy="340209"/>
          </a:xfrm>
          <a:prstGeom prst="rect">
            <a:avLst/>
          </a:prstGeom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F616C802-36A7-4861-8ACA-8A2EBA5769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4256214"/>
            <a:ext cx="365604" cy="335062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id="{24A5F424-ADF6-48C2-8F62-E8D309933F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3750395"/>
            <a:ext cx="365604" cy="335062"/>
          </a:xfrm>
          <a:prstGeom prst="rect">
            <a:avLst/>
          </a:prstGeom>
        </p:spPr>
      </p:pic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4F338B17-4196-4567-8067-F98AD8E12ACD}"/>
              </a:ext>
            </a:extLst>
          </p:cNvPr>
          <p:cNvSpPr/>
          <p:nvPr/>
        </p:nvSpPr>
        <p:spPr>
          <a:xfrm>
            <a:off x="606705" y="3704234"/>
            <a:ext cx="1954803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06AEC649-10E4-42AF-B92F-559E618BE725}"/>
              </a:ext>
            </a:extLst>
          </p:cNvPr>
          <p:cNvSpPr/>
          <p:nvPr/>
        </p:nvSpPr>
        <p:spPr>
          <a:xfrm>
            <a:off x="3170581" y="371247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2563869" y="3704234"/>
            <a:ext cx="566942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8247" y="2337102"/>
            <a:ext cx="212659" cy="18227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439AF1-B2BC-4D25-ABBD-D8821DE3B727}"/>
              </a:ext>
            </a:extLst>
          </p:cNvPr>
          <p:cNvSpPr/>
          <p:nvPr/>
        </p:nvSpPr>
        <p:spPr>
          <a:xfrm>
            <a:off x="1152231" y="2100624"/>
            <a:ext cx="463247" cy="60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553461" y="363778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547976B-0B92-4D76-A31D-AE3C95A3AAA9}"/>
              </a:ext>
            </a:extLst>
          </p:cNvPr>
          <p:cNvSpPr/>
          <p:nvPr/>
        </p:nvSpPr>
        <p:spPr>
          <a:xfrm>
            <a:off x="2604890" y="426882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4" name="TextBox 180">
            <a:extLst>
              <a:ext uri="{FF2B5EF4-FFF2-40B4-BE49-F238E27FC236}">
                <a16:creationId xmlns:a16="http://schemas.microsoft.com/office/drawing/2014/main" id="{D2955BF3-FCF5-45A7-8A28-174E203EE25C}"/>
              </a:ext>
            </a:extLst>
          </p:cNvPr>
          <p:cNvSpPr txBox="1"/>
          <p:nvPr/>
        </p:nvSpPr>
        <p:spPr>
          <a:xfrm>
            <a:off x="2628384" y="4321965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417FAD9-2266-4B0F-A1CE-8255305EB1E4}"/>
              </a:ext>
            </a:extLst>
          </p:cNvPr>
          <p:cNvSpPr/>
          <p:nvPr/>
        </p:nvSpPr>
        <p:spPr>
          <a:xfrm>
            <a:off x="2604890" y="478398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" name="TextBox 180">
            <a:extLst>
              <a:ext uri="{FF2B5EF4-FFF2-40B4-BE49-F238E27FC236}">
                <a16:creationId xmlns:a16="http://schemas.microsoft.com/office/drawing/2014/main" id="{8C10128B-5257-4228-B400-B5404103B798}"/>
              </a:ext>
            </a:extLst>
          </p:cNvPr>
          <p:cNvSpPr txBox="1"/>
          <p:nvPr/>
        </p:nvSpPr>
        <p:spPr>
          <a:xfrm>
            <a:off x="2628384" y="483713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D7D3880-D3D5-461D-A3BA-310C2AAE5E1D}"/>
              </a:ext>
            </a:extLst>
          </p:cNvPr>
          <p:cNvSpPr/>
          <p:nvPr/>
        </p:nvSpPr>
        <p:spPr>
          <a:xfrm>
            <a:off x="2600018" y="528674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8" name="TextBox 180">
            <a:extLst>
              <a:ext uri="{FF2B5EF4-FFF2-40B4-BE49-F238E27FC236}">
                <a16:creationId xmlns:a16="http://schemas.microsoft.com/office/drawing/2014/main" id="{3A5B2937-4F81-48E5-9581-422D461C6D8A}"/>
              </a:ext>
            </a:extLst>
          </p:cNvPr>
          <p:cNvSpPr txBox="1"/>
          <p:nvPr/>
        </p:nvSpPr>
        <p:spPr>
          <a:xfrm>
            <a:off x="2623512" y="533989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9AF77A1-FE6F-4959-9EFC-2CE12F11F182}"/>
              </a:ext>
            </a:extLst>
          </p:cNvPr>
          <p:cNvSpPr/>
          <p:nvPr/>
        </p:nvSpPr>
        <p:spPr>
          <a:xfrm>
            <a:off x="1073627" y="206341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cxnSp>
        <p:nvCxnSpPr>
          <p:cNvPr id="279" name="연결선: 꺾임 278">
            <a:extLst>
              <a:ext uri="{FF2B5EF4-FFF2-40B4-BE49-F238E27FC236}">
                <a16:creationId xmlns:a16="http://schemas.microsoft.com/office/drawing/2014/main" id="{BC01C99F-36BE-4F86-A523-45AC9E197EA2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3130811" y="3584603"/>
            <a:ext cx="2069158" cy="341932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D20C123E-94FB-4A6C-998F-A2ED717470FD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038" y="5773744"/>
            <a:ext cx="570363" cy="624609"/>
          </a:xfrm>
          <a:prstGeom prst="rect">
            <a:avLst/>
          </a:prstGeom>
        </p:spPr>
      </p:pic>
      <p:pic>
        <p:nvPicPr>
          <p:cNvPr id="65" name="그림 64" descr="방이(가) 표시된 사진&#10;&#10;자동 생성된 설명">
            <a:extLst>
              <a:ext uri="{FF2B5EF4-FFF2-40B4-BE49-F238E27FC236}">
                <a16:creationId xmlns:a16="http://schemas.microsoft.com/office/drawing/2014/main" id="{D8CA9201-7276-4920-9BA0-A1DA822553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8" y="3175383"/>
            <a:ext cx="3027281" cy="4283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F4C604-5036-4A14-8FAC-7C708DAF8FE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2"/>
          <a:stretch/>
        </p:blipFill>
        <p:spPr>
          <a:xfrm>
            <a:off x="533732" y="1100575"/>
            <a:ext cx="446172" cy="2665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880347-714F-480E-8C53-764756B3B788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55" y="1101022"/>
            <a:ext cx="271061" cy="268049"/>
          </a:xfrm>
          <a:prstGeom prst="rect">
            <a:avLst/>
          </a:prstGeom>
        </p:spPr>
      </p:pic>
      <p:sp>
        <p:nvSpPr>
          <p:cNvPr id="263" name="TextBox 262">
            <a:extLst>
              <a:ext uri="{FF2B5EF4-FFF2-40B4-BE49-F238E27FC236}">
                <a16:creationId xmlns:a16="http://schemas.microsoft.com/office/drawing/2014/main" id="{AE093AD6-FE26-4B79-9BD7-55C71495B378}"/>
              </a:ext>
            </a:extLst>
          </p:cNvPr>
          <p:cNvSpPr txBox="1"/>
          <p:nvPr/>
        </p:nvSpPr>
        <p:spPr>
          <a:xfrm>
            <a:off x="533732" y="1121083"/>
            <a:ext cx="4268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</a:rPr>
              <a:t>7 / 7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838BA774-C574-42AB-B859-6D6690BF226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7009" y="1907879"/>
            <a:ext cx="212659" cy="1822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065F77-106D-4376-B662-D62527B8C1F3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98" y="1345012"/>
            <a:ext cx="2967459" cy="223959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4005060" y="2117237"/>
            <a:ext cx="237917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chemeClr val="bg1"/>
                </a:solidFill>
              </a:rPr>
              <a:t>연주로 수색을 하시겠습니까</a:t>
            </a:r>
            <a:r>
              <a:rPr lang="en-US" altLang="ko-KR" sz="1300" b="1" dirty="0">
                <a:solidFill>
                  <a:schemeClr val="bg1"/>
                </a:solidFill>
              </a:rPr>
              <a:t>?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287B6E-9234-4CDE-88F9-05891408B1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52" y="1130613"/>
            <a:ext cx="1715119" cy="6288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73EEEC-13A5-46DC-BB3F-EF4DC7A596D3}"/>
              </a:ext>
            </a:extLst>
          </p:cNvPr>
          <p:cNvSpPr txBox="1"/>
          <p:nvPr/>
        </p:nvSpPr>
        <p:spPr>
          <a:xfrm>
            <a:off x="4912999" y="12599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수색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072A029-9362-4EEF-B962-7C8983425F15}"/>
              </a:ext>
            </a:extLst>
          </p:cNvPr>
          <p:cNvSpPr/>
          <p:nvPr/>
        </p:nvSpPr>
        <p:spPr>
          <a:xfrm>
            <a:off x="5370129" y="2933721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아니오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B4C419C5-3550-4CAE-8ECF-E5EB3DD97240}"/>
              </a:ext>
            </a:extLst>
          </p:cNvPr>
          <p:cNvSpPr/>
          <p:nvPr/>
        </p:nvSpPr>
        <p:spPr>
          <a:xfrm>
            <a:off x="4090125" y="2933721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예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14D5B8-2A22-466E-B7C6-9967479CCB11}"/>
              </a:ext>
            </a:extLst>
          </p:cNvPr>
          <p:cNvSpPr/>
          <p:nvPr/>
        </p:nvSpPr>
        <p:spPr>
          <a:xfrm>
            <a:off x="3627731" y="1192023"/>
            <a:ext cx="3144475" cy="23925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60953B1-0635-441E-92C1-AD9E599DEAE7}"/>
              </a:ext>
            </a:extLst>
          </p:cNvPr>
          <p:cNvSpPr/>
          <p:nvPr/>
        </p:nvSpPr>
        <p:spPr>
          <a:xfrm>
            <a:off x="3663740" y="120850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1227233" y="1206519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67325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/>
              <a:t>– </a:t>
            </a:r>
            <a:r>
              <a:rPr lang="ko-KR" altLang="en-US" sz="3200" b="1"/>
              <a:t>수색 </a:t>
            </a:r>
            <a:r>
              <a:rPr lang="en-US" altLang="ko-KR" sz="3200" b="1"/>
              <a:t>-2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27510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확인 창 </a:t>
            </a:r>
            <a:r>
              <a:rPr lang="en-US" altLang="ko-KR" sz="1400"/>
              <a:t>– ( </a:t>
            </a:r>
            <a:r>
              <a:rPr lang="ko-KR" altLang="en-US" sz="1400"/>
              <a:t>예 누를 시 이동 </a:t>
            </a:r>
            <a:r>
              <a:rPr lang="en-US" altLang="ko-KR" sz="1400"/>
              <a:t>)</a:t>
            </a:r>
          </a:p>
          <a:p>
            <a:r>
              <a:rPr lang="en-US" altLang="ko-KR" sz="1400"/>
              <a:t>1)  </a:t>
            </a:r>
            <a:r>
              <a:rPr lang="ko-KR" altLang="en-US" sz="1400"/>
              <a:t>보물 발견 시 획득 성공 화면</a:t>
            </a:r>
            <a:endParaRPr lang="en-US" altLang="ko-KR" sz="1400"/>
          </a:p>
          <a:p>
            <a:pPr marL="342900" indent="-342900">
              <a:buAutoNum type="arabicParenR"/>
            </a:pPr>
            <a:endParaRPr lang="en-US" altLang="ko-KR" sz="1400"/>
          </a:p>
          <a:p>
            <a:r>
              <a:rPr lang="en-US" altLang="ko-KR" sz="1400"/>
              <a:t>2)  </a:t>
            </a:r>
            <a:r>
              <a:rPr lang="ko-KR" altLang="en-US" sz="1400"/>
              <a:t>보물 발견 시 획득 실패 화면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FAC467D-26CC-40D0-9447-04D3F8BCF615}"/>
              </a:ext>
            </a:extLst>
          </p:cNvPr>
          <p:cNvSpPr/>
          <p:nvPr/>
        </p:nvSpPr>
        <p:spPr>
          <a:xfrm>
            <a:off x="662522" y="1749052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620C9C08-269D-437E-859F-92F4AA17CC0C}"/>
              </a:ext>
            </a:extLst>
          </p:cNvPr>
          <p:cNvSpPr/>
          <p:nvPr/>
        </p:nvSpPr>
        <p:spPr>
          <a:xfrm>
            <a:off x="500163" y="1069560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2" name="그림 291" descr="그리기이(가) 표시된 사진&#10;&#10;자동 생성된 설명">
            <a:extLst>
              <a:ext uri="{FF2B5EF4-FFF2-40B4-BE49-F238E27FC236}">
                <a16:creationId xmlns:a16="http://schemas.microsoft.com/office/drawing/2014/main" id="{A52612AA-80D7-4B73-9E41-C59D1EE87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9" y="3499401"/>
            <a:ext cx="2744240" cy="2307919"/>
          </a:xfrm>
          <a:prstGeom prst="rect">
            <a:avLst/>
          </a:prstGeom>
        </p:spPr>
      </p:pic>
      <p:pic>
        <p:nvPicPr>
          <p:cNvPr id="296" name="그림 295">
            <a:extLst>
              <a:ext uri="{FF2B5EF4-FFF2-40B4-BE49-F238E27FC236}">
                <a16:creationId xmlns:a16="http://schemas.microsoft.com/office/drawing/2014/main" id="{89899C62-BC3B-4AA0-844E-40251BE1748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56" y="5788541"/>
            <a:ext cx="597988" cy="611445"/>
          </a:xfrm>
          <a:prstGeom prst="rect">
            <a:avLst/>
          </a:prstGeom>
          <a:noFill/>
        </p:spPr>
      </p:pic>
      <p:pic>
        <p:nvPicPr>
          <p:cNvPr id="298" name="그림 297">
            <a:extLst>
              <a:ext uri="{FF2B5EF4-FFF2-40B4-BE49-F238E27FC236}">
                <a16:creationId xmlns:a16="http://schemas.microsoft.com/office/drawing/2014/main" id="{E90D857F-B459-42E5-BF03-7ACB2FC9BDF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400" y="5788541"/>
            <a:ext cx="545050" cy="611445"/>
          </a:xfrm>
          <a:prstGeom prst="rect">
            <a:avLst/>
          </a:prstGeom>
          <a:noFill/>
        </p:spPr>
      </p:pic>
      <p:pic>
        <p:nvPicPr>
          <p:cNvPr id="300" name="그림 299">
            <a:extLst>
              <a:ext uri="{FF2B5EF4-FFF2-40B4-BE49-F238E27FC236}">
                <a16:creationId xmlns:a16="http://schemas.microsoft.com/office/drawing/2014/main" id="{4590108E-6F1E-4F8B-A544-8A656FA7EBF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38" y="5788541"/>
            <a:ext cx="640535" cy="611445"/>
          </a:xfrm>
          <a:prstGeom prst="rect">
            <a:avLst/>
          </a:prstGeom>
          <a:noFill/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36797C9C-CF41-4109-A097-8E914AA5EB9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9" y="5789900"/>
            <a:ext cx="570365" cy="611445"/>
          </a:xfrm>
          <a:prstGeom prst="rect">
            <a:avLst/>
          </a:prstGeom>
        </p:spPr>
      </p:pic>
      <p:pic>
        <p:nvPicPr>
          <p:cNvPr id="304" name="그림 30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E08243A-9401-44AD-A978-AC5A5EA671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9" y="1446685"/>
            <a:ext cx="2393654" cy="1787146"/>
          </a:xfrm>
          <a:prstGeom prst="rect">
            <a:avLst/>
          </a:prstGeom>
        </p:spPr>
      </p:pic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FA4AC22E-14D6-4B3F-8200-09CD6F1166CB}"/>
              </a:ext>
            </a:extLst>
          </p:cNvPr>
          <p:cNvSpPr/>
          <p:nvPr/>
        </p:nvSpPr>
        <p:spPr>
          <a:xfrm>
            <a:off x="787669" y="3717072"/>
            <a:ext cx="2526654" cy="409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0" name="TextBox 172">
            <a:extLst>
              <a:ext uri="{FF2B5EF4-FFF2-40B4-BE49-F238E27FC236}">
                <a16:creationId xmlns:a16="http://schemas.microsoft.com/office/drawing/2014/main" id="{96332378-C061-4FB7-86EA-E14A04726D42}"/>
              </a:ext>
            </a:extLst>
          </p:cNvPr>
          <p:cNvSpPr txBox="1"/>
          <p:nvPr/>
        </p:nvSpPr>
        <p:spPr>
          <a:xfrm>
            <a:off x="1123598" y="3726237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3763F687-9CE3-4053-BC1C-39616B72CDF0}"/>
              </a:ext>
            </a:extLst>
          </p:cNvPr>
          <p:cNvSpPr/>
          <p:nvPr/>
        </p:nvSpPr>
        <p:spPr>
          <a:xfrm>
            <a:off x="825340" y="3741033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4" name="사각형: 둥근 모서리 313">
            <a:extLst>
              <a:ext uri="{FF2B5EF4-FFF2-40B4-BE49-F238E27FC236}">
                <a16:creationId xmlns:a16="http://schemas.microsoft.com/office/drawing/2014/main" id="{4D4EA59C-B846-4C76-B244-1899F538650F}"/>
              </a:ext>
            </a:extLst>
          </p:cNvPr>
          <p:cNvSpPr/>
          <p:nvPr/>
        </p:nvSpPr>
        <p:spPr>
          <a:xfrm>
            <a:off x="2778258" y="376174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D1B16E4-A9E9-42D5-B1CC-2C473120A7FA}"/>
              </a:ext>
            </a:extLst>
          </p:cNvPr>
          <p:cNvSpPr/>
          <p:nvPr/>
        </p:nvSpPr>
        <p:spPr>
          <a:xfrm>
            <a:off x="787669" y="4224416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E3522A9B-6F07-41B2-B5D8-CA50A37F5F3D}"/>
              </a:ext>
            </a:extLst>
          </p:cNvPr>
          <p:cNvSpPr/>
          <p:nvPr/>
        </p:nvSpPr>
        <p:spPr>
          <a:xfrm>
            <a:off x="825340" y="424837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9FDCB426-C71F-4F8D-9C11-CBA6527F0A17}"/>
              </a:ext>
            </a:extLst>
          </p:cNvPr>
          <p:cNvSpPr/>
          <p:nvPr/>
        </p:nvSpPr>
        <p:spPr>
          <a:xfrm>
            <a:off x="787669" y="4731759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5D36002C-5D7E-4C0D-AFE7-94AA7507527D}"/>
              </a:ext>
            </a:extLst>
          </p:cNvPr>
          <p:cNvSpPr/>
          <p:nvPr/>
        </p:nvSpPr>
        <p:spPr>
          <a:xfrm>
            <a:off x="825340" y="4755720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0170B4C7-EF41-4653-8459-E099220BF989}"/>
              </a:ext>
            </a:extLst>
          </p:cNvPr>
          <p:cNvSpPr/>
          <p:nvPr/>
        </p:nvSpPr>
        <p:spPr>
          <a:xfrm>
            <a:off x="787669" y="524180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BDDE9FDA-2FAD-485E-9848-7C2A1B04337A}"/>
              </a:ext>
            </a:extLst>
          </p:cNvPr>
          <p:cNvSpPr/>
          <p:nvPr/>
        </p:nvSpPr>
        <p:spPr>
          <a:xfrm>
            <a:off x="825340" y="526576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8" name="TextBox 191">
            <a:extLst>
              <a:ext uri="{FF2B5EF4-FFF2-40B4-BE49-F238E27FC236}">
                <a16:creationId xmlns:a16="http://schemas.microsoft.com/office/drawing/2014/main" id="{E72A7EE3-F37C-40BD-822C-7D819B40BA1F}"/>
              </a:ext>
            </a:extLst>
          </p:cNvPr>
          <p:cNvSpPr txBox="1"/>
          <p:nvPr/>
        </p:nvSpPr>
        <p:spPr>
          <a:xfrm>
            <a:off x="1123598" y="4224930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익주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0" name="TextBox 195">
            <a:extLst>
              <a:ext uri="{FF2B5EF4-FFF2-40B4-BE49-F238E27FC236}">
                <a16:creationId xmlns:a16="http://schemas.microsoft.com/office/drawing/2014/main" id="{2784566B-54CB-46FF-891A-4D6FF26601B7}"/>
              </a:ext>
            </a:extLst>
          </p:cNvPr>
          <p:cNvSpPr txBox="1"/>
          <p:nvPr/>
        </p:nvSpPr>
        <p:spPr>
          <a:xfrm>
            <a:off x="1123598" y="4744582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유주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2" name="TextBox 199">
            <a:extLst>
              <a:ext uri="{FF2B5EF4-FFF2-40B4-BE49-F238E27FC236}">
                <a16:creationId xmlns:a16="http://schemas.microsoft.com/office/drawing/2014/main" id="{633A81A8-0C76-4BBA-B0C9-0B07C6C11E90}"/>
              </a:ext>
            </a:extLst>
          </p:cNvPr>
          <p:cNvSpPr txBox="1"/>
          <p:nvPr/>
        </p:nvSpPr>
        <p:spPr>
          <a:xfrm>
            <a:off x="1123598" y="5243273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사주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4" name="TextBox 180">
            <a:extLst>
              <a:ext uri="{FF2B5EF4-FFF2-40B4-BE49-F238E27FC236}">
                <a16:creationId xmlns:a16="http://schemas.microsoft.com/office/drawing/2014/main" id="{79095D72-C7A1-48BC-95F0-A2DB5CFC96E2}"/>
              </a:ext>
            </a:extLst>
          </p:cNvPr>
          <p:cNvSpPr txBox="1"/>
          <p:nvPr/>
        </p:nvSpPr>
        <p:spPr>
          <a:xfrm>
            <a:off x="2801752" y="381489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6" name="TextBox 94">
            <a:extLst>
              <a:ext uri="{FF2B5EF4-FFF2-40B4-BE49-F238E27FC236}">
                <a16:creationId xmlns:a16="http://schemas.microsoft.com/office/drawing/2014/main" id="{73799DA0-E640-44EA-9A35-123E2167F208}"/>
              </a:ext>
            </a:extLst>
          </p:cNvPr>
          <p:cNvSpPr txBox="1"/>
          <p:nvPr/>
        </p:nvSpPr>
        <p:spPr>
          <a:xfrm>
            <a:off x="1123598" y="387491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조조가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칠성검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쌍철극</a:t>
            </a:r>
            <a:endParaRPr lang="en-US" altLang="ko-KR" sz="600" b="1">
              <a:latin typeface="+mj-ea"/>
              <a:ea typeface="+mj-ea"/>
            </a:endParaRPr>
          </a:p>
        </p:txBody>
      </p:sp>
      <p:sp>
        <p:nvSpPr>
          <p:cNvPr id="338" name="TextBox 95">
            <a:extLst>
              <a:ext uri="{FF2B5EF4-FFF2-40B4-BE49-F238E27FC236}">
                <a16:creationId xmlns:a16="http://schemas.microsoft.com/office/drawing/2014/main" id="{9484844D-A745-4D66-8A8F-FDCBAD47DEB9}"/>
              </a:ext>
            </a:extLst>
          </p:cNvPr>
          <p:cNvSpPr txBox="1"/>
          <p:nvPr/>
        </p:nvSpPr>
        <p:spPr>
          <a:xfrm>
            <a:off x="1123598" y="4379082"/>
            <a:ext cx="169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유언이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맹획 머리띠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비도</a:t>
            </a:r>
            <a:endParaRPr lang="en-US" altLang="ko-KR" sz="600" b="1">
              <a:latin typeface="+mj-ea"/>
              <a:ea typeface="+mj-ea"/>
            </a:endParaRPr>
          </a:p>
          <a:p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40" name="TextBox 96">
            <a:extLst>
              <a:ext uri="{FF2B5EF4-FFF2-40B4-BE49-F238E27FC236}">
                <a16:creationId xmlns:a16="http://schemas.microsoft.com/office/drawing/2014/main" id="{838E616C-635C-497E-91BB-B7C1FDF300CA}"/>
              </a:ext>
            </a:extLst>
          </p:cNvPr>
          <p:cNvSpPr txBox="1"/>
          <p:nvPr/>
        </p:nvSpPr>
        <p:spPr>
          <a:xfrm>
            <a:off x="1123598" y="4906469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공손찬이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백마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청공검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42" name="TextBox 97">
            <a:extLst>
              <a:ext uri="{FF2B5EF4-FFF2-40B4-BE49-F238E27FC236}">
                <a16:creationId xmlns:a16="http://schemas.microsoft.com/office/drawing/2014/main" id="{0F0738BC-BD2D-4FC0-A9C6-4719A1464723}"/>
              </a:ext>
            </a:extLst>
          </p:cNvPr>
          <p:cNvSpPr txBox="1"/>
          <p:nvPr/>
        </p:nvSpPr>
        <p:spPr>
          <a:xfrm>
            <a:off x="1123598" y="541765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동탁이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옥새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방천화극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344" name="그림 343">
            <a:extLst>
              <a:ext uri="{FF2B5EF4-FFF2-40B4-BE49-F238E27FC236}">
                <a16:creationId xmlns:a16="http://schemas.microsoft.com/office/drawing/2014/main" id="{188AF42C-80A5-4EAB-8B99-D277768BFF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9" y="5265766"/>
            <a:ext cx="362303" cy="348923"/>
          </a:xfrm>
          <a:prstGeom prst="rect">
            <a:avLst/>
          </a:prstGeom>
        </p:spPr>
      </p:pic>
      <p:pic>
        <p:nvPicPr>
          <p:cNvPr id="346" name="그림 345">
            <a:extLst>
              <a:ext uri="{FF2B5EF4-FFF2-40B4-BE49-F238E27FC236}">
                <a16:creationId xmlns:a16="http://schemas.microsoft.com/office/drawing/2014/main" id="{8353D10A-80F8-43D7-8FC9-E1D2911309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4" y="4755720"/>
            <a:ext cx="357053" cy="340209"/>
          </a:xfrm>
          <a:prstGeom prst="rect">
            <a:avLst/>
          </a:prstGeom>
        </p:spPr>
      </p:pic>
      <p:pic>
        <p:nvPicPr>
          <p:cNvPr id="348" name="그림 347">
            <a:extLst>
              <a:ext uri="{FF2B5EF4-FFF2-40B4-BE49-F238E27FC236}">
                <a16:creationId xmlns:a16="http://schemas.microsoft.com/office/drawing/2014/main" id="{52E68AEA-1BB0-428B-9D85-F380DF1BC6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9" y="4257847"/>
            <a:ext cx="365604" cy="335062"/>
          </a:xfrm>
          <a:prstGeom prst="rect">
            <a:avLst/>
          </a:prstGeom>
        </p:spPr>
      </p:pic>
      <p:pic>
        <p:nvPicPr>
          <p:cNvPr id="350" name="그림 349">
            <a:extLst>
              <a:ext uri="{FF2B5EF4-FFF2-40B4-BE49-F238E27FC236}">
                <a16:creationId xmlns:a16="http://schemas.microsoft.com/office/drawing/2014/main" id="{8727700A-7D5D-4C4D-934F-CDA9F8B9A5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9" y="3752028"/>
            <a:ext cx="365604" cy="335062"/>
          </a:xfrm>
          <a:prstGeom prst="rect">
            <a:avLst/>
          </a:prstGeom>
        </p:spPr>
      </p:pic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DCAD59E-E509-495A-B8A1-0C94B0128F99}"/>
              </a:ext>
            </a:extLst>
          </p:cNvPr>
          <p:cNvSpPr/>
          <p:nvPr/>
        </p:nvSpPr>
        <p:spPr>
          <a:xfrm>
            <a:off x="780073" y="3705867"/>
            <a:ext cx="1954803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D65D17C6-1831-4A30-A4E7-F77810D1B2CB}"/>
              </a:ext>
            </a:extLst>
          </p:cNvPr>
          <p:cNvSpPr/>
          <p:nvPr/>
        </p:nvSpPr>
        <p:spPr>
          <a:xfrm>
            <a:off x="2737237" y="3705867"/>
            <a:ext cx="566942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56" name="그림 355" descr="그리기, 담장이(가) 표시된 사진&#10;&#10;자동 생성된 설명">
            <a:extLst>
              <a:ext uri="{FF2B5EF4-FFF2-40B4-BE49-F238E27FC236}">
                <a16:creationId xmlns:a16="http://schemas.microsoft.com/office/drawing/2014/main" id="{A399FB52-3C9C-4FAC-9AC2-75F5AFE05CC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98" y="2196390"/>
            <a:ext cx="212659" cy="293672"/>
          </a:xfrm>
          <a:prstGeom prst="rect">
            <a:avLst/>
          </a:prstGeom>
        </p:spPr>
      </p:pic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311A52B0-0E85-4B47-B797-A75D02EB155C}"/>
              </a:ext>
            </a:extLst>
          </p:cNvPr>
          <p:cNvSpPr/>
          <p:nvPr/>
        </p:nvSpPr>
        <p:spPr>
          <a:xfrm>
            <a:off x="1325599" y="2102257"/>
            <a:ext cx="463247" cy="60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0" name="그림 359">
            <a:extLst>
              <a:ext uri="{FF2B5EF4-FFF2-40B4-BE49-F238E27FC236}">
                <a16:creationId xmlns:a16="http://schemas.microsoft.com/office/drawing/2014/main" id="{6B9F70D8-7012-480D-84D8-CDBAEF4B3D5B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1165688"/>
            <a:ext cx="561776" cy="236827"/>
          </a:xfrm>
          <a:prstGeom prst="rect">
            <a:avLst/>
          </a:prstGeom>
        </p:spPr>
      </p:pic>
      <p:sp>
        <p:nvSpPr>
          <p:cNvPr id="362" name="TextBox 361">
            <a:extLst>
              <a:ext uri="{FF2B5EF4-FFF2-40B4-BE49-F238E27FC236}">
                <a16:creationId xmlns:a16="http://schemas.microsoft.com/office/drawing/2014/main" id="{953A78DC-576D-4FC3-B16B-E0E01483F0C4}"/>
              </a:ext>
            </a:extLst>
          </p:cNvPr>
          <p:cNvSpPr txBox="1"/>
          <p:nvPr/>
        </p:nvSpPr>
        <p:spPr>
          <a:xfrm>
            <a:off x="707101" y="1160572"/>
            <a:ext cx="4461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7 / 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4" name="타원 363">
            <a:extLst>
              <a:ext uri="{FF2B5EF4-FFF2-40B4-BE49-F238E27FC236}">
                <a16:creationId xmlns:a16="http://schemas.microsoft.com/office/drawing/2014/main" id="{3AA618CC-4B8A-47BD-A494-7C6E6B9FE9C9}"/>
              </a:ext>
            </a:extLst>
          </p:cNvPr>
          <p:cNvSpPr/>
          <p:nvPr/>
        </p:nvSpPr>
        <p:spPr>
          <a:xfrm>
            <a:off x="726829" y="363941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66" name="사각형: 둥근 모서리 365">
            <a:extLst>
              <a:ext uri="{FF2B5EF4-FFF2-40B4-BE49-F238E27FC236}">
                <a16:creationId xmlns:a16="http://schemas.microsoft.com/office/drawing/2014/main" id="{4C1EBB7D-4134-4DCA-9AE4-E600379A73E6}"/>
              </a:ext>
            </a:extLst>
          </p:cNvPr>
          <p:cNvSpPr/>
          <p:nvPr/>
        </p:nvSpPr>
        <p:spPr>
          <a:xfrm>
            <a:off x="2778258" y="427045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8" name="TextBox 180">
            <a:extLst>
              <a:ext uri="{FF2B5EF4-FFF2-40B4-BE49-F238E27FC236}">
                <a16:creationId xmlns:a16="http://schemas.microsoft.com/office/drawing/2014/main" id="{318FAB82-6967-4314-AA1C-A4034D89F8A5}"/>
              </a:ext>
            </a:extLst>
          </p:cNvPr>
          <p:cNvSpPr txBox="1"/>
          <p:nvPr/>
        </p:nvSpPr>
        <p:spPr>
          <a:xfrm>
            <a:off x="2801752" y="4323598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0" name="사각형: 둥근 모서리 369">
            <a:extLst>
              <a:ext uri="{FF2B5EF4-FFF2-40B4-BE49-F238E27FC236}">
                <a16:creationId xmlns:a16="http://schemas.microsoft.com/office/drawing/2014/main" id="{D07237DB-75A8-41DB-8FCD-C6EBD1845359}"/>
              </a:ext>
            </a:extLst>
          </p:cNvPr>
          <p:cNvSpPr/>
          <p:nvPr/>
        </p:nvSpPr>
        <p:spPr>
          <a:xfrm>
            <a:off x="2778258" y="478562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2" name="TextBox 180">
            <a:extLst>
              <a:ext uri="{FF2B5EF4-FFF2-40B4-BE49-F238E27FC236}">
                <a16:creationId xmlns:a16="http://schemas.microsoft.com/office/drawing/2014/main" id="{989369EE-C4EF-482B-B8B1-89F7397C6716}"/>
              </a:ext>
            </a:extLst>
          </p:cNvPr>
          <p:cNvSpPr txBox="1"/>
          <p:nvPr/>
        </p:nvSpPr>
        <p:spPr>
          <a:xfrm>
            <a:off x="2801752" y="4838766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4" name="사각형: 둥근 모서리 373">
            <a:extLst>
              <a:ext uri="{FF2B5EF4-FFF2-40B4-BE49-F238E27FC236}">
                <a16:creationId xmlns:a16="http://schemas.microsoft.com/office/drawing/2014/main" id="{75B82532-CA3E-4042-8258-F4FACA80EC7B}"/>
              </a:ext>
            </a:extLst>
          </p:cNvPr>
          <p:cNvSpPr/>
          <p:nvPr/>
        </p:nvSpPr>
        <p:spPr>
          <a:xfrm>
            <a:off x="2773386" y="528837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6" name="TextBox 180">
            <a:extLst>
              <a:ext uri="{FF2B5EF4-FFF2-40B4-BE49-F238E27FC236}">
                <a16:creationId xmlns:a16="http://schemas.microsoft.com/office/drawing/2014/main" id="{F9747AC5-FF73-4B7B-9DA5-2EE86EA4DF21}"/>
              </a:ext>
            </a:extLst>
          </p:cNvPr>
          <p:cNvSpPr txBox="1"/>
          <p:nvPr/>
        </p:nvSpPr>
        <p:spPr>
          <a:xfrm>
            <a:off x="2796880" y="534152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8" name="타원 377">
            <a:extLst>
              <a:ext uri="{FF2B5EF4-FFF2-40B4-BE49-F238E27FC236}">
                <a16:creationId xmlns:a16="http://schemas.microsoft.com/office/drawing/2014/main" id="{2409DCF3-4E38-4543-BF13-B67E9F8DA318}"/>
              </a:ext>
            </a:extLst>
          </p:cNvPr>
          <p:cNvSpPr/>
          <p:nvPr/>
        </p:nvSpPr>
        <p:spPr>
          <a:xfrm>
            <a:off x="1246995" y="206504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562714AE-A740-4542-87E8-CC8935A1BAB5}"/>
              </a:ext>
            </a:extLst>
          </p:cNvPr>
          <p:cNvSpPr/>
          <p:nvPr/>
        </p:nvSpPr>
        <p:spPr>
          <a:xfrm>
            <a:off x="4382653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81A91B5D-0F3D-4F6F-AC64-E8AB43AF26A3}"/>
              </a:ext>
            </a:extLst>
          </p:cNvPr>
          <p:cNvSpPr/>
          <p:nvPr/>
        </p:nvSpPr>
        <p:spPr>
          <a:xfrm>
            <a:off x="4220294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1" name="그림 390" descr="그리기이(가) 표시된 사진&#10;&#10;자동 생성된 설명">
            <a:extLst>
              <a:ext uri="{FF2B5EF4-FFF2-40B4-BE49-F238E27FC236}">
                <a16:creationId xmlns:a16="http://schemas.microsoft.com/office/drawing/2014/main" id="{0EE5AE74-BED4-4EFE-904F-02A866B31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320" y="3497768"/>
            <a:ext cx="2744240" cy="2307919"/>
          </a:xfrm>
          <a:prstGeom prst="rect">
            <a:avLst/>
          </a:prstGeom>
        </p:spPr>
      </p:pic>
      <p:pic>
        <p:nvPicPr>
          <p:cNvPr id="395" name="그림 394">
            <a:extLst>
              <a:ext uri="{FF2B5EF4-FFF2-40B4-BE49-F238E27FC236}">
                <a16:creationId xmlns:a16="http://schemas.microsoft.com/office/drawing/2014/main" id="{81F23704-DA11-4A98-B5C1-DAD87A5FEE3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587" y="5786908"/>
            <a:ext cx="597988" cy="611445"/>
          </a:xfrm>
          <a:prstGeom prst="rect">
            <a:avLst/>
          </a:prstGeom>
          <a:noFill/>
        </p:spPr>
      </p:pic>
      <p:pic>
        <p:nvPicPr>
          <p:cNvPr id="397" name="그림 396">
            <a:extLst>
              <a:ext uri="{FF2B5EF4-FFF2-40B4-BE49-F238E27FC236}">
                <a16:creationId xmlns:a16="http://schemas.microsoft.com/office/drawing/2014/main" id="{433B5126-FC21-4078-89E8-459DBF9F86B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531" y="5786908"/>
            <a:ext cx="545050" cy="611445"/>
          </a:xfrm>
          <a:prstGeom prst="rect">
            <a:avLst/>
          </a:prstGeom>
          <a:noFill/>
        </p:spPr>
      </p:pic>
      <p:pic>
        <p:nvPicPr>
          <p:cNvPr id="399" name="그림 398">
            <a:extLst>
              <a:ext uri="{FF2B5EF4-FFF2-40B4-BE49-F238E27FC236}">
                <a16:creationId xmlns:a16="http://schemas.microsoft.com/office/drawing/2014/main" id="{1F3C6D8D-9F50-41BF-A1F0-378C576F980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69" y="5786908"/>
            <a:ext cx="640535" cy="611445"/>
          </a:xfrm>
          <a:prstGeom prst="rect">
            <a:avLst/>
          </a:prstGeom>
          <a:noFill/>
        </p:spPr>
      </p:pic>
      <p:pic>
        <p:nvPicPr>
          <p:cNvPr id="401" name="그림 400">
            <a:extLst>
              <a:ext uri="{FF2B5EF4-FFF2-40B4-BE49-F238E27FC236}">
                <a16:creationId xmlns:a16="http://schemas.microsoft.com/office/drawing/2014/main" id="{23728799-5A94-47A2-B312-CCF613B5E72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40" y="5788267"/>
            <a:ext cx="570365" cy="611445"/>
          </a:xfrm>
          <a:prstGeom prst="rect">
            <a:avLst/>
          </a:prstGeom>
        </p:spPr>
      </p:pic>
      <p:pic>
        <p:nvPicPr>
          <p:cNvPr id="403" name="그림 40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0541AFE-D28E-45CE-AD5B-96BD461961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10" y="1445052"/>
            <a:ext cx="2393654" cy="1787146"/>
          </a:xfrm>
          <a:prstGeom prst="rect">
            <a:avLst/>
          </a:prstGeom>
        </p:spPr>
      </p:pic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D62BEA35-0D5E-4A9A-AAE5-14F49B5AFA34}"/>
              </a:ext>
            </a:extLst>
          </p:cNvPr>
          <p:cNvSpPr/>
          <p:nvPr/>
        </p:nvSpPr>
        <p:spPr>
          <a:xfrm>
            <a:off x="4507800" y="3715439"/>
            <a:ext cx="2526654" cy="409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9" name="TextBox 172">
            <a:extLst>
              <a:ext uri="{FF2B5EF4-FFF2-40B4-BE49-F238E27FC236}">
                <a16:creationId xmlns:a16="http://schemas.microsoft.com/office/drawing/2014/main" id="{F732DB38-92E2-4938-9797-E3D9A8A0270C}"/>
              </a:ext>
            </a:extLst>
          </p:cNvPr>
          <p:cNvSpPr txBox="1"/>
          <p:nvPr/>
        </p:nvSpPr>
        <p:spPr>
          <a:xfrm>
            <a:off x="4843729" y="3724604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0CD9034F-B977-422D-8D5C-CB2C109D5F4F}"/>
              </a:ext>
            </a:extLst>
          </p:cNvPr>
          <p:cNvSpPr/>
          <p:nvPr/>
        </p:nvSpPr>
        <p:spPr>
          <a:xfrm>
            <a:off x="4545471" y="3739400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3" name="사각형: 둥근 모서리 412">
            <a:extLst>
              <a:ext uri="{FF2B5EF4-FFF2-40B4-BE49-F238E27FC236}">
                <a16:creationId xmlns:a16="http://schemas.microsoft.com/office/drawing/2014/main" id="{6A36F9A9-660D-41B7-9531-E3528E7EB1F9}"/>
              </a:ext>
            </a:extLst>
          </p:cNvPr>
          <p:cNvSpPr/>
          <p:nvPr/>
        </p:nvSpPr>
        <p:spPr>
          <a:xfrm>
            <a:off x="6498389" y="376011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BF0D62FA-0A54-4497-B50D-2F0E951AFD86}"/>
              </a:ext>
            </a:extLst>
          </p:cNvPr>
          <p:cNvSpPr/>
          <p:nvPr/>
        </p:nvSpPr>
        <p:spPr>
          <a:xfrm>
            <a:off x="4507800" y="422278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B42427C5-F47D-4964-A92C-05EF9BCE1729}"/>
              </a:ext>
            </a:extLst>
          </p:cNvPr>
          <p:cNvSpPr/>
          <p:nvPr/>
        </p:nvSpPr>
        <p:spPr>
          <a:xfrm>
            <a:off x="4545471" y="424674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BCB4ADB-04FD-4936-9982-E2CC386AC486}"/>
              </a:ext>
            </a:extLst>
          </p:cNvPr>
          <p:cNvSpPr/>
          <p:nvPr/>
        </p:nvSpPr>
        <p:spPr>
          <a:xfrm>
            <a:off x="4507800" y="4730126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3C7A189B-F63C-4D45-B9F5-5A266CD3392C}"/>
              </a:ext>
            </a:extLst>
          </p:cNvPr>
          <p:cNvSpPr/>
          <p:nvPr/>
        </p:nvSpPr>
        <p:spPr>
          <a:xfrm>
            <a:off x="4545471" y="475408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B638B6ED-95C2-4516-9A3A-3731A680E342}"/>
              </a:ext>
            </a:extLst>
          </p:cNvPr>
          <p:cNvSpPr/>
          <p:nvPr/>
        </p:nvSpPr>
        <p:spPr>
          <a:xfrm>
            <a:off x="4507800" y="52401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EC945F7E-FF43-49A5-9527-2CACB2B3E54D}"/>
              </a:ext>
            </a:extLst>
          </p:cNvPr>
          <p:cNvSpPr/>
          <p:nvPr/>
        </p:nvSpPr>
        <p:spPr>
          <a:xfrm>
            <a:off x="4545471" y="5264133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7" name="TextBox 191">
            <a:extLst>
              <a:ext uri="{FF2B5EF4-FFF2-40B4-BE49-F238E27FC236}">
                <a16:creationId xmlns:a16="http://schemas.microsoft.com/office/drawing/2014/main" id="{C7223F39-24BA-46FA-8A5C-25F77BFD3852}"/>
              </a:ext>
            </a:extLst>
          </p:cNvPr>
          <p:cNvSpPr txBox="1"/>
          <p:nvPr/>
        </p:nvSpPr>
        <p:spPr>
          <a:xfrm>
            <a:off x="4843729" y="4223297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익주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429" name="TextBox 195">
            <a:extLst>
              <a:ext uri="{FF2B5EF4-FFF2-40B4-BE49-F238E27FC236}">
                <a16:creationId xmlns:a16="http://schemas.microsoft.com/office/drawing/2014/main" id="{DE9D80B8-4F78-44BF-8B59-CE1E9CF17324}"/>
              </a:ext>
            </a:extLst>
          </p:cNvPr>
          <p:cNvSpPr txBox="1"/>
          <p:nvPr/>
        </p:nvSpPr>
        <p:spPr>
          <a:xfrm>
            <a:off x="4843729" y="4742949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유주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431" name="TextBox 199">
            <a:extLst>
              <a:ext uri="{FF2B5EF4-FFF2-40B4-BE49-F238E27FC236}">
                <a16:creationId xmlns:a16="http://schemas.microsoft.com/office/drawing/2014/main" id="{5F4870D0-8248-40B8-BF51-E4EF61F24186}"/>
              </a:ext>
            </a:extLst>
          </p:cNvPr>
          <p:cNvSpPr txBox="1"/>
          <p:nvPr/>
        </p:nvSpPr>
        <p:spPr>
          <a:xfrm>
            <a:off x="4843729" y="5241640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사주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433" name="TextBox 180">
            <a:extLst>
              <a:ext uri="{FF2B5EF4-FFF2-40B4-BE49-F238E27FC236}">
                <a16:creationId xmlns:a16="http://schemas.microsoft.com/office/drawing/2014/main" id="{471ED083-9D6E-487C-974C-3DE08A40FD37}"/>
              </a:ext>
            </a:extLst>
          </p:cNvPr>
          <p:cNvSpPr txBox="1"/>
          <p:nvPr/>
        </p:nvSpPr>
        <p:spPr>
          <a:xfrm>
            <a:off x="6521883" y="381326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5" name="TextBox 94">
            <a:extLst>
              <a:ext uri="{FF2B5EF4-FFF2-40B4-BE49-F238E27FC236}">
                <a16:creationId xmlns:a16="http://schemas.microsoft.com/office/drawing/2014/main" id="{23C64437-FBB1-4723-8778-E3A3E7B835B1}"/>
              </a:ext>
            </a:extLst>
          </p:cNvPr>
          <p:cNvSpPr txBox="1"/>
          <p:nvPr/>
        </p:nvSpPr>
        <p:spPr>
          <a:xfrm>
            <a:off x="4843729" y="387328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조조가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칠성검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쌍철극</a:t>
            </a:r>
            <a:endParaRPr lang="en-US" altLang="ko-KR" sz="600" b="1">
              <a:latin typeface="+mj-ea"/>
              <a:ea typeface="+mj-ea"/>
            </a:endParaRPr>
          </a:p>
        </p:txBody>
      </p:sp>
      <p:sp>
        <p:nvSpPr>
          <p:cNvPr id="437" name="TextBox 95">
            <a:extLst>
              <a:ext uri="{FF2B5EF4-FFF2-40B4-BE49-F238E27FC236}">
                <a16:creationId xmlns:a16="http://schemas.microsoft.com/office/drawing/2014/main" id="{229D3E67-DFB5-451D-B918-7C8169604345}"/>
              </a:ext>
            </a:extLst>
          </p:cNvPr>
          <p:cNvSpPr txBox="1"/>
          <p:nvPr/>
        </p:nvSpPr>
        <p:spPr>
          <a:xfrm>
            <a:off x="4843729" y="4377449"/>
            <a:ext cx="169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유언이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맹획 머리띠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비도</a:t>
            </a:r>
            <a:endParaRPr lang="en-US" altLang="ko-KR" sz="600" b="1">
              <a:latin typeface="+mj-ea"/>
              <a:ea typeface="+mj-ea"/>
            </a:endParaRPr>
          </a:p>
          <a:p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439" name="TextBox 96">
            <a:extLst>
              <a:ext uri="{FF2B5EF4-FFF2-40B4-BE49-F238E27FC236}">
                <a16:creationId xmlns:a16="http://schemas.microsoft.com/office/drawing/2014/main" id="{7B988B12-AA7B-46EA-B164-69FED54AC9E8}"/>
              </a:ext>
            </a:extLst>
          </p:cNvPr>
          <p:cNvSpPr txBox="1"/>
          <p:nvPr/>
        </p:nvSpPr>
        <p:spPr>
          <a:xfrm>
            <a:off x="4843729" y="4904836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공손찬이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백마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청공검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441" name="TextBox 97">
            <a:extLst>
              <a:ext uri="{FF2B5EF4-FFF2-40B4-BE49-F238E27FC236}">
                <a16:creationId xmlns:a16="http://schemas.microsoft.com/office/drawing/2014/main" id="{B9A322F0-74F2-4A73-9C5C-EF33829243F8}"/>
              </a:ext>
            </a:extLst>
          </p:cNvPr>
          <p:cNvSpPr txBox="1"/>
          <p:nvPr/>
        </p:nvSpPr>
        <p:spPr>
          <a:xfrm>
            <a:off x="4843729" y="541602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동탁이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옥새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방천화극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443" name="그림 442">
            <a:extLst>
              <a:ext uri="{FF2B5EF4-FFF2-40B4-BE49-F238E27FC236}">
                <a16:creationId xmlns:a16="http://schemas.microsoft.com/office/drawing/2014/main" id="{DF69062A-7D67-4A87-B9BD-997AAA79AA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10" y="5264133"/>
            <a:ext cx="362303" cy="348923"/>
          </a:xfrm>
          <a:prstGeom prst="rect">
            <a:avLst/>
          </a:prstGeom>
        </p:spPr>
      </p:pic>
      <p:pic>
        <p:nvPicPr>
          <p:cNvPr id="445" name="그림 444">
            <a:extLst>
              <a:ext uri="{FF2B5EF4-FFF2-40B4-BE49-F238E27FC236}">
                <a16:creationId xmlns:a16="http://schemas.microsoft.com/office/drawing/2014/main" id="{A957B408-569F-4D50-AE29-D917758CA4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735" y="4754087"/>
            <a:ext cx="357053" cy="340209"/>
          </a:xfrm>
          <a:prstGeom prst="rect">
            <a:avLst/>
          </a:prstGeom>
        </p:spPr>
      </p:pic>
      <p:pic>
        <p:nvPicPr>
          <p:cNvPr id="447" name="그림 446">
            <a:extLst>
              <a:ext uri="{FF2B5EF4-FFF2-40B4-BE49-F238E27FC236}">
                <a16:creationId xmlns:a16="http://schemas.microsoft.com/office/drawing/2014/main" id="{FFB14DB9-9308-4CF9-A7D2-0EFF60C0E6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10" y="4256214"/>
            <a:ext cx="365604" cy="335062"/>
          </a:xfrm>
          <a:prstGeom prst="rect">
            <a:avLst/>
          </a:prstGeom>
        </p:spPr>
      </p:pic>
      <p:pic>
        <p:nvPicPr>
          <p:cNvPr id="449" name="그림 448">
            <a:extLst>
              <a:ext uri="{FF2B5EF4-FFF2-40B4-BE49-F238E27FC236}">
                <a16:creationId xmlns:a16="http://schemas.microsoft.com/office/drawing/2014/main" id="{35ED9E30-DFAA-4B9E-9D42-9775ABBB52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10" y="3750395"/>
            <a:ext cx="365604" cy="335062"/>
          </a:xfrm>
          <a:prstGeom prst="rect">
            <a:avLst/>
          </a:prstGeom>
        </p:spPr>
      </p:pic>
      <p:pic>
        <p:nvPicPr>
          <p:cNvPr id="457" name="그림 456" descr="그리기, 담장이(가) 표시된 사진&#10;&#10;자동 생성된 설명">
            <a:extLst>
              <a:ext uri="{FF2B5EF4-FFF2-40B4-BE49-F238E27FC236}">
                <a16:creationId xmlns:a16="http://schemas.microsoft.com/office/drawing/2014/main" id="{BD10BE3C-8BB3-4824-B277-94775D4F0A7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29" y="2194757"/>
            <a:ext cx="212659" cy="293672"/>
          </a:xfrm>
          <a:prstGeom prst="rect">
            <a:avLst/>
          </a:prstGeom>
        </p:spPr>
      </p:pic>
      <p:pic>
        <p:nvPicPr>
          <p:cNvPr id="461" name="그림 460">
            <a:extLst>
              <a:ext uri="{FF2B5EF4-FFF2-40B4-BE49-F238E27FC236}">
                <a16:creationId xmlns:a16="http://schemas.microsoft.com/office/drawing/2014/main" id="{8933642A-9039-4F94-9BA4-4F590636E800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48" y="1164055"/>
            <a:ext cx="561776" cy="236827"/>
          </a:xfrm>
          <a:prstGeom prst="rect">
            <a:avLst/>
          </a:prstGeom>
        </p:spPr>
      </p:pic>
      <p:sp>
        <p:nvSpPr>
          <p:cNvPr id="463" name="TextBox 462">
            <a:extLst>
              <a:ext uri="{FF2B5EF4-FFF2-40B4-BE49-F238E27FC236}">
                <a16:creationId xmlns:a16="http://schemas.microsoft.com/office/drawing/2014/main" id="{D8AA2AFF-F8D1-4000-8485-0CBAEFB69AA4}"/>
              </a:ext>
            </a:extLst>
          </p:cNvPr>
          <p:cNvSpPr txBox="1"/>
          <p:nvPr/>
        </p:nvSpPr>
        <p:spPr>
          <a:xfrm>
            <a:off x="4427232" y="1158939"/>
            <a:ext cx="4461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7 / 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67" name="사각형: 둥근 모서리 466">
            <a:extLst>
              <a:ext uri="{FF2B5EF4-FFF2-40B4-BE49-F238E27FC236}">
                <a16:creationId xmlns:a16="http://schemas.microsoft.com/office/drawing/2014/main" id="{405410E1-784C-4B54-91E5-B59B56E73475}"/>
              </a:ext>
            </a:extLst>
          </p:cNvPr>
          <p:cNvSpPr/>
          <p:nvPr/>
        </p:nvSpPr>
        <p:spPr>
          <a:xfrm>
            <a:off x="6498389" y="426882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69" name="TextBox 180">
            <a:extLst>
              <a:ext uri="{FF2B5EF4-FFF2-40B4-BE49-F238E27FC236}">
                <a16:creationId xmlns:a16="http://schemas.microsoft.com/office/drawing/2014/main" id="{5DE3CF1D-2644-42F7-BFCD-4310C2D89D08}"/>
              </a:ext>
            </a:extLst>
          </p:cNvPr>
          <p:cNvSpPr txBox="1"/>
          <p:nvPr/>
        </p:nvSpPr>
        <p:spPr>
          <a:xfrm>
            <a:off x="6521883" y="4321965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1" name="사각형: 둥근 모서리 470">
            <a:extLst>
              <a:ext uri="{FF2B5EF4-FFF2-40B4-BE49-F238E27FC236}">
                <a16:creationId xmlns:a16="http://schemas.microsoft.com/office/drawing/2014/main" id="{9CA960BF-A42A-4F8F-B85D-0E9AA3EB8293}"/>
              </a:ext>
            </a:extLst>
          </p:cNvPr>
          <p:cNvSpPr/>
          <p:nvPr/>
        </p:nvSpPr>
        <p:spPr>
          <a:xfrm>
            <a:off x="6498389" y="478398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3" name="TextBox 180">
            <a:extLst>
              <a:ext uri="{FF2B5EF4-FFF2-40B4-BE49-F238E27FC236}">
                <a16:creationId xmlns:a16="http://schemas.microsoft.com/office/drawing/2014/main" id="{6EDC5673-C623-43D5-981D-272DC4C6D01B}"/>
              </a:ext>
            </a:extLst>
          </p:cNvPr>
          <p:cNvSpPr txBox="1"/>
          <p:nvPr/>
        </p:nvSpPr>
        <p:spPr>
          <a:xfrm>
            <a:off x="6521883" y="483713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5" name="사각형: 둥근 모서리 474">
            <a:extLst>
              <a:ext uri="{FF2B5EF4-FFF2-40B4-BE49-F238E27FC236}">
                <a16:creationId xmlns:a16="http://schemas.microsoft.com/office/drawing/2014/main" id="{09A58501-4314-4D0A-B9A8-D1BC2BB471CA}"/>
              </a:ext>
            </a:extLst>
          </p:cNvPr>
          <p:cNvSpPr/>
          <p:nvPr/>
        </p:nvSpPr>
        <p:spPr>
          <a:xfrm>
            <a:off x="6493517" y="528674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7" name="TextBox 180">
            <a:extLst>
              <a:ext uri="{FF2B5EF4-FFF2-40B4-BE49-F238E27FC236}">
                <a16:creationId xmlns:a16="http://schemas.microsoft.com/office/drawing/2014/main" id="{97F8AC6E-4062-4A55-8ED2-63353FCFB3BE}"/>
              </a:ext>
            </a:extLst>
          </p:cNvPr>
          <p:cNvSpPr txBox="1"/>
          <p:nvPr/>
        </p:nvSpPr>
        <p:spPr>
          <a:xfrm>
            <a:off x="6517011" y="533989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0E0FCAC1-054F-4011-A723-2EFC2A8E010D}"/>
              </a:ext>
            </a:extLst>
          </p:cNvPr>
          <p:cNvSpPr txBox="1"/>
          <p:nvPr/>
        </p:nvSpPr>
        <p:spPr>
          <a:xfrm>
            <a:off x="1040527" y="5494541"/>
            <a:ext cx="21066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bg2">
                    <a:lumMod val="75000"/>
                  </a:schemeClr>
                </a:solidFill>
              </a:rPr>
              <a:t>아무 화면 클릭 시 돌아갑니다</a:t>
            </a:r>
            <a:r>
              <a:rPr lang="en-US" altLang="ko-KR" sz="1100" b="1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ko-KR" altLang="en-US" sz="1100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BEF7C6CE-6864-461D-85C1-A9F2270E95E0}"/>
              </a:ext>
            </a:extLst>
          </p:cNvPr>
          <p:cNvSpPr txBox="1"/>
          <p:nvPr/>
        </p:nvSpPr>
        <p:spPr>
          <a:xfrm>
            <a:off x="4717793" y="5485373"/>
            <a:ext cx="21066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bg2">
                    <a:lumMod val="75000"/>
                  </a:schemeClr>
                </a:solidFill>
              </a:rPr>
              <a:t>아무 화면 클릭 시 돌아갑니다</a:t>
            </a:r>
            <a:r>
              <a:rPr lang="en-US" altLang="ko-KR" sz="1100" b="1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ko-KR" altLang="en-US" sz="1100" b="1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6" name="그림 105" descr="장난감이(가) 표시된 사진&#10;&#10;자동 생성된 설명">
            <a:extLst>
              <a:ext uri="{FF2B5EF4-FFF2-40B4-BE49-F238E27FC236}">
                <a16:creationId xmlns:a16="http://schemas.microsoft.com/office/drawing/2014/main" id="{7AD9DA8C-4A43-4CC5-BEAC-AA862D03789F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765" y="5771119"/>
            <a:ext cx="570364" cy="624609"/>
          </a:xfrm>
          <a:prstGeom prst="rect">
            <a:avLst/>
          </a:prstGeom>
        </p:spPr>
      </p:pic>
      <p:pic>
        <p:nvPicPr>
          <p:cNvPr id="107" name="그림 106" descr="장난감이(가) 표시된 사진&#10;&#10;자동 생성된 설명">
            <a:extLst>
              <a:ext uri="{FF2B5EF4-FFF2-40B4-BE49-F238E27FC236}">
                <a16:creationId xmlns:a16="http://schemas.microsoft.com/office/drawing/2014/main" id="{E59C9645-0207-4377-B27B-6715481A65D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96" y="5790003"/>
            <a:ext cx="570364" cy="624609"/>
          </a:xfrm>
          <a:prstGeom prst="rect">
            <a:avLst/>
          </a:prstGeom>
        </p:spPr>
      </p:pic>
      <p:pic>
        <p:nvPicPr>
          <p:cNvPr id="114" name="그림 113" descr="방이(가) 표시된 사진&#10;&#10;자동 생성된 설명">
            <a:extLst>
              <a:ext uri="{FF2B5EF4-FFF2-40B4-BE49-F238E27FC236}">
                <a16:creationId xmlns:a16="http://schemas.microsoft.com/office/drawing/2014/main" id="{96D27F6C-CFD8-470F-8402-5160C93E7D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63" y="3175383"/>
            <a:ext cx="3027281" cy="428389"/>
          </a:xfrm>
          <a:prstGeom prst="rect">
            <a:avLst/>
          </a:prstGeom>
        </p:spPr>
      </p:pic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D5667DBE-397C-496A-B6A5-F8BB20789B0B}"/>
              </a:ext>
            </a:extLst>
          </p:cNvPr>
          <p:cNvSpPr/>
          <p:nvPr/>
        </p:nvSpPr>
        <p:spPr>
          <a:xfrm>
            <a:off x="494597" y="1054485"/>
            <a:ext cx="3030104" cy="534977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C338E421-869D-467B-B025-2FB61568D722}"/>
              </a:ext>
            </a:extLst>
          </p:cNvPr>
          <p:cNvSpPr txBox="1"/>
          <p:nvPr/>
        </p:nvSpPr>
        <p:spPr>
          <a:xfrm>
            <a:off x="723097" y="1729892"/>
            <a:ext cx="26468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보</a:t>
            </a:r>
            <a:r>
              <a: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</a:t>
            </a:r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물</a:t>
            </a:r>
            <a:endParaRPr lang="en-US" altLang="ko-KR" sz="4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획</a:t>
            </a:r>
            <a:r>
              <a: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</a:t>
            </a:r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득</a:t>
            </a:r>
          </a:p>
        </p:txBody>
      </p:sp>
      <p:pic>
        <p:nvPicPr>
          <p:cNvPr id="116" name="그림 115" descr="방이(가) 표시된 사진&#10;&#10;자동 생성된 설명">
            <a:extLst>
              <a:ext uri="{FF2B5EF4-FFF2-40B4-BE49-F238E27FC236}">
                <a16:creationId xmlns:a16="http://schemas.microsoft.com/office/drawing/2014/main" id="{3ECC0796-5E80-4E91-859F-718FB73FD8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37" y="3194329"/>
            <a:ext cx="3027281" cy="428389"/>
          </a:xfrm>
          <a:prstGeom prst="rect">
            <a:avLst/>
          </a:prstGeom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4D18354-1E72-49FD-8A3C-A2AF1381A792}"/>
              </a:ext>
            </a:extLst>
          </p:cNvPr>
          <p:cNvSpPr/>
          <p:nvPr/>
        </p:nvSpPr>
        <p:spPr>
          <a:xfrm>
            <a:off x="4230046" y="1057612"/>
            <a:ext cx="3030104" cy="534977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4922E160-C0A6-4B57-B227-5691F8D835E0}"/>
              </a:ext>
            </a:extLst>
          </p:cNvPr>
          <p:cNvSpPr txBox="1"/>
          <p:nvPr/>
        </p:nvSpPr>
        <p:spPr>
          <a:xfrm>
            <a:off x="4447688" y="1661135"/>
            <a:ext cx="26468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rgbClr val="FF0000"/>
                </a:solidFill>
              </a:rPr>
              <a:t>수</a:t>
            </a:r>
            <a:r>
              <a:rPr lang="en-US" altLang="ko-KR" sz="4800" b="1" dirty="0">
                <a:solidFill>
                  <a:srgbClr val="FF0000"/>
                </a:solidFill>
              </a:rPr>
              <a:t>		</a:t>
            </a:r>
            <a:r>
              <a:rPr lang="ko-KR" altLang="en-US" sz="4800" b="1" dirty="0">
                <a:solidFill>
                  <a:srgbClr val="FF0000"/>
                </a:solidFill>
              </a:rPr>
              <a:t>색</a:t>
            </a:r>
            <a:endParaRPr lang="en-US" altLang="ko-KR" sz="4800" b="1" dirty="0">
              <a:solidFill>
                <a:srgbClr val="FF0000"/>
              </a:solidFill>
            </a:endParaRPr>
          </a:p>
          <a:p>
            <a:endParaRPr lang="en-US" altLang="ko-KR" sz="48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sz="48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sz="4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4800" b="1" dirty="0">
                <a:solidFill>
                  <a:srgbClr val="FF0000"/>
                </a:solidFill>
              </a:rPr>
              <a:t>실</a:t>
            </a:r>
            <a:r>
              <a:rPr lang="en-US" altLang="ko-KR" sz="4800" b="1" dirty="0">
                <a:solidFill>
                  <a:srgbClr val="FF0000"/>
                </a:solidFill>
              </a:rPr>
              <a:t>		</a:t>
            </a:r>
            <a:r>
              <a:rPr lang="ko-KR" altLang="en-US" sz="4800" b="1" dirty="0">
                <a:solidFill>
                  <a:srgbClr val="FF0000"/>
                </a:solidFill>
              </a:rPr>
              <a:t>패</a:t>
            </a: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BA657498-D441-47EC-B406-D520308C7C77}"/>
              </a:ext>
            </a:extLst>
          </p:cNvPr>
          <p:cNvSpPr/>
          <p:nvPr/>
        </p:nvSpPr>
        <p:spPr>
          <a:xfrm>
            <a:off x="4427232" y="1400882"/>
            <a:ext cx="2646878" cy="44922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E867624D-27D5-4FA2-AE22-199D7F6C15AF}"/>
              </a:ext>
            </a:extLst>
          </p:cNvPr>
          <p:cNvSpPr/>
          <p:nvPr/>
        </p:nvSpPr>
        <p:spPr>
          <a:xfrm>
            <a:off x="685952" y="1415683"/>
            <a:ext cx="2646878" cy="44922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5" name="타원 494">
            <a:extLst>
              <a:ext uri="{FF2B5EF4-FFF2-40B4-BE49-F238E27FC236}">
                <a16:creationId xmlns:a16="http://schemas.microsoft.com/office/drawing/2014/main" id="{40952D04-740D-4DBF-A771-AA16AB74B06F}"/>
              </a:ext>
            </a:extLst>
          </p:cNvPr>
          <p:cNvSpPr/>
          <p:nvPr/>
        </p:nvSpPr>
        <p:spPr>
          <a:xfrm>
            <a:off x="597722" y="132015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507" name="타원 506">
            <a:extLst>
              <a:ext uri="{FF2B5EF4-FFF2-40B4-BE49-F238E27FC236}">
                <a16:creationId xmlns:a16="http://schemas.microsoft.com/office/drawing/2014/main" id="{12D6FE6F-754C-4F70-9492-0FC7D91F2F1D}"/>
              </a:ext>
            </a:extLst>
          </p:cNvPr>
          <p:cNvSpPr/>
          <p:nvPr/>
        </p:nvSpPr>
        <p:spPr>
          <a:xfrm>
            <a:off x="4339002" y="130535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401834-808B-4833-A475-9503C97C515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70" y="2832432"/>
            <a:ext cx="1479124" cy="13359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494CC0-CB40-4478-99FB-B1227104912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t="59999" r="2442" b="1893"/>
          <a:stretch/>
        </p:blipFill>
        <p:spPr>
          <a:xfrm>
            <a:off x="4861391" y="2618827"/>
            <a:ext cx="1804189" cy="177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5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FD76A8-F017-406F-96B2-ECA1B09942FB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/>
              <a:t>메뉴 트리</a:t>
            </a:r>
            <a:endParaRPr lang="ko-KR" altLang="en-US" sz="32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6D0EA8-7C21-4263-8C89-89E362AED47F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D5AF63-243D-4095-8B26-43317C12AD62}"/>
              </a:ext>
            </a:extLst>
          </p:cNvPr>
          <p:cNvSpPr/>
          <p:nvPr/>
        </p:nvSpPr>
        <p:spPr>
          <a:xfrm>
            <a:off x="5515427" y="241489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존재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E0C9FC-8C6B-4F75-9DD1-1BC93BDD7C82}"/>
              </a:ext>
            </a:extLst>
          </p:cNvPr>
          <p:cNvSpPr/>
          <p:nvPr/>
        </p:nvSpPr>
        <p:spPr>
          <a:xfrm>
            <a:off x="6617005" y="24285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상태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3C4EC1-D8C1-41CF-90A6-9D53A2BC2972}"/>
              </a:ext>
            </a:extLst>
          </p:cNvPr>
          <p:cNvSpPr/>
          <p:nvPr/>
        </p:nvSpPr>
        <p:spPr>
          <a:xfrm>
            <a:off x="5515426" y="85350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행동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947623-D08D-4029-BB5A-B03CB14E0CE0}"/>
              </a:ext>
            </a:extLst>
          </p:cNvPr>
          <p:cNvSpPr/>
          <p:nvPr/>
        </p:nvSpPr>
        <p:spPr>
          <a:xfrm>
            <a:off x="6617005" y="844928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결과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A88535-DE44-49F0-92EB-BF59C7A2C35C}"/>
              </a:ext>
            </a:extLst>
          </p:cNvPr>
          <p:cNvSpPr/>
          <p:nvPr/>
        </p:nvSpPr>
        <p:spPr>
          <a:xfrm>
            <a:off x="7900010" y="241489"/>
            <a:ext cx="3991184" cy="106921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694C7BD-6477-40EA-B37B-6D0179D60EB1}"/>
              </a:ext>
            </a:extLst>
          </p:cNvPr>
          <p:cNvSpPr/>
          <p:nvPr/>
        </p:nvSpPr>
        <p:spPr>
          <a:xfrm>
            <a:off x="162376" y="1548053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게임 실행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2C1288B-64A1-4458-A81A-47A243129C5A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085849" y="1776653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110C77B-2E2D-497C-8192-4B84F70E425F}"/>
              </a:ext>
            </a:extLst>
          </p:cNvPr>
          <p:cNvSpPr/>
          <p:nvPr/>
        </p:nvSpPr>
        <p:spPr>
          <a:xfrm>
            <a:off x="1562100" y="1555167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메인 메뉴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41C5805-5A0B-4C80-9015-E1F7E32F4ED8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023837" y="2012367"/>
            <a:ext cx="0" cy="48456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94A7C44-7570-45C0-8519-E72BA341664C}"/>
              </a:ext>
            </a:extLst>
          </p:cNvPr>
          <p:cNvCxnSpPr>
            <a:cxnSpLocks/>
          </p:cNvCxnSpPr>
          <p:nvPr/>
        </p:nvCxnSpPr>
        <p:spPr>
          <a:xfrm>
            <a:off x="2485573" y="1762606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FE7E6F-9714-466A-B186-A09460AF9092}"/>
              </a:ext>
            </a:extLst>
          </p:cNvPr>
          <p:cNvSpPr/>
          <p:nvPr/>
        </p:nvSpPr>
        <p:spPr>
          <a:xfrm>
            <a:off x="2980081" y="155853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게임 플레이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DDE5ECD-080F-4F4F-80C4-DC81285F7054}"/>
              </a:ext>
            </a:extLst>
          </p:cNvPr>
          <p:cNvCxnSpPr>
            <a:cxnSpLocks/>
          </p:cNvCxnSpPr>
          <p:nvPr/>
        </p:nvCxnSpPr>
        <p:spPr>
          <a:xfrm>
            <a:off x="2023837" y="2791306"/>
            <a:ext cx="4227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CDE2153-5072-4A9D-9601-2E7FA1E2DC5D}"/>
              </a:ext>
            </a:extLst>
          </p:cNvPr>
          <p:cNvCxnSpPr>
            <a:cxnSpLocks/>
          </p:cNvCxnSpPr>
          <p:nvPr/>
        </p:nvCxnSpPr>
        <p:spPr>
          <a:xfrm>
            <a:off x="2023837" y="3639031"/>
            <a:ext cx="4082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FEAEA63-40FD-4B88-94B4-8EA6A1DB7B04}"/>
              </a:ext>
            </a:extLst>
          </p:cNvPr>
          <p:cNvCxnSpPr>
            <a:cxnSpLocks/>
          </p:cNvCxnSpPr>
          <p:nvPr/>
        </p:nvCxnSpPr>
        <p:spPr>
          <a:xfrm>
            <a:off x="2023837" y="4524375"/>
            <a:ext cx="4227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99A61B6-CD48-4560-9E31-7879F448D740}"/>
              </a:ext>
            </a:extLst>
          </p:cNvPr>
          <p:cNvCxnSpPr>
            <a:cxnSpLocks/>
          </p:cNvCxnSpPr>
          <p:nvPr/>
        </p:nvCxnSpPr>
        <p:spPr>
          <a:xfrm>
            <a:off x="2023837" y="5390670"/>
            <a:ext cx="4227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0B15E2-67F4-45AD-ACB2-987D7D074E50}"/>
              </a:ext>
            </a:extLst>
          </p:cNvPr>
          <p:cNvSpPr/>
          <p:nvPr/>
        </p:nvSpPr>
        <p:spPr>
          <a:xfrm>
            <a:off x="2464858" y="256270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훈련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696B850-A753-4D3E-AE71-DBA97BE1ECFC}"/>
              </a:ext>
            </a:extLst>
          </p:cNvPr>
          <p:cNvSpPr/>
          <p:nvPr/>
        </p:nvSpPr>
        <p:spPr>
          <a:xfrm>
            <a:off x="2464858" y="342900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무기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93AE5F8-C4B4-4692-9F77-F3A85EB6A0FE}"/>
              </a:ext>
            </a:extLst>
          </p:cNvPr>
          <p:cNvSpPr/>
          <p:nvPr/>
        </p:nvSpPr>
        <p:spPr>
          <a:xfrm>
            <a:off x="2464858" y="4295294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보물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5DCE55-6A38-4695-8643-507B0FA454DB}"/>
              </a:ext>
            </a:extLst>
          </p:cNvPr>
          <p:cNvSpPr/>
          <p:nvPr/>
        </p:nvSpPr>
        <p:spPr>
          <a:xfrm>
            <a:off x="2464858" y="5161589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상점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4B077D3-5274-4192-92B0-08BFFD1BAB01}"/>
              </a:ext>
            </a:extLst>
          </p:cNvPr>
          <p:cNvSpPr/>
          <p:nvPr/>
        </p:nvSpPr>
        <p:spPr>
          <a:xfrm>
            <a:off x="2464858" y="6027883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전장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D235D14-C78A-46F2-80BC-50B471B098D2}"/>
              </a:ext>
            </a:extLst>
          </p:cNvPr>
          <p:cNvCxnSpPr>
            <a:cxnSpLocks/>
          </p:cNvCxnSpPr>
          <p:nvPr/>
        </p:nvCxnSpPr>
        <p:spPr>
          <a:xfrm>
            <a:off x="2023837" y="6256483"/>
            <a:ext cx="4410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9809DFB-FA9A-4753-8AFC-8E6CC800FE6E}"/>
              </a:ext>
            </a:extLst>
          </p:cNvPr>
          <p:cNvCxnSpPr>
            <a:cxnSpLocks/>
          </p:cNvCxnSpPr>
          <p:nvPr/>
        </p:nvCxnSpPr>
        <p:spPr>
          <a:xfrm>
            <a:off x="3388331" y="2791787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B1073C7-648C-49C3-B299-20DC7F450DA2}"/>
              </a:ext>
            </a:extLst>
          </p:cNvPr>
          <p:cNvSpPr/>
          <p:nvPr/>
        </p:nvSpPr>
        <p:spPr>
          <a:xfrm>
            <a:off x="3882837" y="256270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훈련 구매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F12D3B2-B7FF-449B-A2AC-B1EB64D38537}"/>
              </a:ext>
            </a:extLst>
          </p:cNvPr>
          <p:cNvCxnSpPr>
            <a:cxnSpLocks/>
          </p:cNvCxnSpPr>
          <p:nvPr/>
        </p:nvCxnSpPr>
        <p:spPr>
          <a:xfrm>
            <a:off x="4803717" y="2791306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157858C-3ACA-49C3-9193-A51CEE9457B2}"/>
              </a:ext>
            </a:extLst>
          </p:cNvPr>
          <p:cNvSpPr/>
          <p:nvPr/>
        </p:nvSpPr>
        <p:spPr>
          <a:xfrm>
            <a:off x="5279968" y="256270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식량 획득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8C12F43-B312-4479-B43D-62F0FA5F0F69}"/>
              </a:ext>
            </a:extLst>
          </p:cNvPr>
          <p:cNvSpPr/>
          <p:nvPr/>
        </p:nvSpPr>
        <p:spPr>
          <a:xfrm>
            <a:off x="5181657" y="2438688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82F9F84-741B-4882-8E84-6B2DCA50E523}"/>
              </a:ext>
            </a:extLst>
          </p:cNvPr>
          <p:cNvSpPr/>
          <p:nvPr/>
        </p:nvSpPr>
        <p:spPr>
          <a:xfrm>
            <a:off x="3765770" y="2438688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D27DE71-9BCC-40E5-9B2D-068546F3689F}"/>
              </a:ext>
            </a:extLst>
          </p:cNvPr>
          <p:cNvCxnSpPr>
            <a:cxnSpLocks/>
          </p:cNvCxnSpPr>
          <p:nvPr/>
        </p:nvCxnSpPr>
        <p:spPr>
          <a:xfrm>
            <a:off x="3406586" y="3657600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B7A3419-11B7-464C-BEE7-E43FF83B1D29}"/>
              </a:ext>
            </a:extLst>
          </p:cNvPr>
          <p:cNvSpPr/>
          <p:nvPr/>
        </p:nvSpPr>
        <p:spPr>
          <a:xfrm>
            <a:off x="3901092" y="342900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무기 구매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C98FAAA-F6A7-4DAF-9547-D3E42C549A9D}"/>
              </a:ext>
            </a:extLst>
          </p:cNvPr>
          <p:cNvCxnSpPr>
            <a:cxnSpLocks/>
          </p:cNvCxnSpPr>
          <p:nvPr/>
        </p:nvCxnSpPr>
        <p:spPr>
          <a:xfrm>
            <a:off x="4825636" y="3657600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44C0709-C68E-40D6-8D46-0F5886848E65}"/>
              </a:ext>
            </a:extLst>
          </p:cNvPr>
          <p:cNvSpPr/>
          <p:nvPr/>
        </p:nvSpPr>
        <p:spPr>
          <a:xfrm>
            <a:off x="5283675" y="3433712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공격력 증가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A7623C8-E4BC-40CF-947B-0521224FEC07}"/>
              </a:ext>
            </a:extLst>
          </p:cNvPr>
          <p:cNvSpPr/>
          <p:nvPr/>
        </p:nvSpPr>
        <p:spPr>
          <a:xfrm>
            <a:off x="3780862" y="3329526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29654D8-75F0-4BD1-9BBE-F8512A38504E}"/>
              </a:ext>
            </a:extLst>
          </p:cNvPr>
          <p:cNvSpPr/>
          <p:nvPr/>
        </p:nvSpPr>
        <p:spPr>
          <a:xfrm>
            <a:off x="5181657" y="3312453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+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3782878-1E98-4003-9A63-EAEBF9B4F85D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3388331" y="4523413"/>
            <a:ext cx="512761" cy="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4C161DB-7DB1-4459-A8BD-9A3323E6A3EA}"/>
              </a:ext>
            </a:extLst>
          </p:cNvPr>
          <p:cNvSpPr/>
          <p:nvPr/>
        </p:nvSpPr>
        <p:spPr>
          <a:xfrm>
            <a:off x="3901092" y="4294813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보물 구매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AF562EB-130D-4D7F-B34E-BAEC8274A8FB}"/>
              </a:ext>
            </a:extLst>
          </p:cNvPr>
          <p:cNvSpPr/>
          <p:nvPr/>
        </p:nvSpPr>
        <p:spPr>
          <a:xfrm>
            <a:off x="3749157" y="4148844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27EA18E-5900-469E-90E9-EE5AE913E2E1}"/>
              </a:ext>
            </a:extLst>
          </p:cNvPr>
          <p:cNvCxnSpPr>
            <a:cxnSpLocks/>
          </p:cNvCxnSpPr>
          <p:nvPr/>
        </p:nvCxnSpPr>
        <p:spPr>
          <a:xfrm>
            <a:off x="4803717" y="4523413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DF2C623-473F-41C5-8D03-FACC472C743B}"/>
              </a:ext>
            </a:extLst>
          </p:cNvPr>
          <p:cNvSpPr/>
          <p:nvPr/>
        </p:nvSpPr>
        <p:spPr>
          <a:xfrm>
            <a:off x="5283398" y="4294813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각종 버프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증가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5377137-C1CB-49C3-A245-469A94E6C028}"/>
              </a:ext>
            </a:extLst>
          </p:cNvPr>
          <p:cNvCxnSpPr>
            <a:cxnSpLocks/>
            <a:stCxn id="46" idx="3"/>
            <a:endCxn id="74" idx="1"/>
          </p:cNvCxnSpPr>
          <p:nvPr/>
        </p:nvCxnSpPr>
        <p:spPr>
          <a:xfrm flipV="1">
            <a:off x="3388331" y="5385622"/>
            <a:ext cx="512748" cy="45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B5593F6-8021-4573-B486-A4359F4A8B9E}"/>
              </a:ext>
            </a:extLst>
          </p:cNvPr>
          <p:cNvSpPr/>
          <p:nvPr/>
        </p:nvSpPr>
        <p:spPr>
          <a:xfrm>
            <a:off x="3901079" y="5157022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장비 구매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F83311-FBA7-4BF7-9E57-2519D08945FE}"/>
              </a:ext>
            </a:extLst>
          </p:cNvPr>
          <p:cNvSpPr txBox="1"/>
          <p:nvPr/>
        </p:nvSpPr>
        <p:spPr>
          <a:xfrm>
            <a:off x="7938634" y="405423"/>
            <a:ext cx="3991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재화 획득    시간흐름    재화 소비    공격력 증가    버프 증가</a:t>
            </a: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A6229F7-4577-4EF7-83C1-769A796630AC}"/>
              </a:ext>
            </a:extLst>
          </p:cNvPr>
          <p:cNvSpPr/>
          <p:nvPr/>
        </p:nvSpPr>
        <p:spPr>
          <a:xfrm>
            <a:off x="8168843" y="823997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84D9CCB-E182-43D2-B88C-5947C9C69971}"/>
              </a:ext>
            </a:extLst>
          </p:cNvPr>
          <p:cNvCxnSpPr>
            <a:cxnSpLocks/>
          </p:cNvCxnSpPr>
          <p:nvPr/>
        </p:nvCxnSpPr>
        <p:spPr>
          <a:xfrm>
            <a:off x="8871285" y="943156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69242B4-5448-4890-95A0-DA4DD7C634EA}"/>
              </a:ext>
            </a:extLst>
          </p:cNvPr>
          <p:cNvSpPr/>
          <p:nvPr/>
        </p:nvSpPr>
        <p:spPr>
          <a:xfrm>
            <a:off x="9692501" y="839421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6F5F44D-1394-4FFC-AA72-0D51A7BADFD7}"/>
              </a:ext>
            </a:extLst>
          </p:cNvPr>
          <p:cNvSpPr/>
          <p:nvPr/>
        </p:nvSpPr>
        <p:spPr>
          <a:xfrm>
            <a:off x="10553529" y="832569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+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E5D1514-D86F-4544-8B20-24BE20BF152E}"/>
              </a:ext>
            </a:extLst>
          </p:cNvPr>
          <p:cNvSpPr/>
          <p:nvPr/>
        </p:nvSpPr>
        <p:spPr>
          <a:xfrm>
            <a:off x="11374745" y="823273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7DE143B-5B5C-457C-8F29-C765D618F387}"/>
              </a:ext>
            </a:extLst>
          </p:cNvPr>
          <p:cNvSpPr/>
          <p:nvPr/>
        </p:nvSpPr>
        <p:spPr>
          <a:xfrm>
            <a:off x="5181657" y="4185559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C83A2A0-4050-4D85-939D-104C1AFC970D}"/>
              </a:ext>
            </a:extLst>
          </p:cNvPr>
          <p:cNvSpPr/>
          <p:nvPr/>
        </p:nvSpPr>
        <p:spPr>
          <a:xfrm>
            <a:off x="3780862" y="5055651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5A479396-E884-4F44-8F9D-43D5625C570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180" y="2310250"/>
            <a:ext cx="210615" cy="196255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5A65E608-C69E-4AB9-9B49-167BCAB3BE2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940" y="2310250"/>
            <a:ext cx="210615" cy="196255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43407B82-1BAE-4940-BF17-B3AFE845C4F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180" y="3183008"/>
            <a:ext cx="210615" cy="196255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FCDC338A-B9CE-4F68-A361-B26F0EF5FC0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75" y="4022660"/>
            <a:ext cx="202911" cy="203175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FCAF8021-7D9E-424F-AD78-BA3F6AED017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605" y="4033122"/>
            <a:ext cx="197644" cy="213305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E7344EDB-CE3E-4940-8DAC-282CCB5290D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605" y="4959388"/>
            <a:ext cx="200847" cy="159823"/>
          </a:xfrm>
          <a:prstGeom prst="rect">
            <a:avLst/>
          </a:prstGeom>
        </p:spPr>
      </p:pic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14F8BB6-132A-4FAB-9A7C-AAF13AF02260}"/>
              </a:ext>
            </a:extLst>
          </p:cNvPr>
          <p:cNvCxnSpPr>
            <a:cxnSpLocks/>
          </p:cNvCxnSpPr>
          <p:nvPr/>
        </p:nvCxnSpPr>
        <p:spPr>
          <a:xfrm>
            <a:off x="4795523" y="5411371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049405C-205E-4FF5-9994-3A9C6F6B1E7D}"/>
              </a:ext>
            </a:extLst>
          </p:cNvPr>
          <p:cNvSpPr/>
          <p:nvPr/>
        </p:nvSpPr>
        <p:spPr>
          <a:xfrm>
            <a:off x="5257259" y="518277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각종 버프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증가</a:t>
            </a: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8B8F1E66-FEE1-40A0-97A9-B40D32B97ACF}"/>
              </a:ext>
            </a:extLst>
          </p:cNvPr>
          <p:cNvSpPr/>
          <p:nvPr/>
        </p:nvSpPr>
        <p:spPr>
          <a:xfrm>
            <a:off x="5152615" y="5007587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E252273-D375-46FA-89A7-995269795C59}"/>
              </a:ext>
            </a:extLst>
          </p:cNvPr>
          <p:cNvSpPr/>
          <p:nvPr/>
        </p:nvSpPr>
        <p:spPr>
          <a:xfrm>
            <a:off x="3901079" y="602980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전장 시작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FC8C8FD-FA3F-407A-886A-860825E2CA39}"/>
              </a:ext>
            </a:extLst>
          </p:cNvPr>
          <p:cNvCxnSpPr>
            <a:cxnSpLocks/>
            <a:stCxn id="47" idx="3"/>
            <a:endCxn id="95" idx="1"/>
          </p:cNvCxnSpPr>
          <p:nvPr/>
        </p:nvCxnSpPr>
        <p:spPr>
          <a:xfrm>
            <a:off x="3388331" y="6256483"/>
            <a:ext cx="512748" cy="19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CBB61-F091-4431-8426-2D2F3398F2A8}"/>
              </a:ext>
            </a:extLst>
          </p:cNvPr>
          <p:cNvSpPr/>
          <p:nvPr/>
        </p:nvSpPr>
        <p:spPr>
          <a:xfrm>
            <a:off x="5254120" y="6026919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선택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8A8859A-D89A-45EE-B95B-60E52A8752BB}"/>
              </a:ext>
            </a:extLst>
          </p:cNvPr>
          <p:cNvCxnSpPr>
            <a:cxnSpLocks/>
          </p:cNvCxnSpPr>
          <p:nvPr/>
        </p:nvCxnSpPr>
        <p:spPr>
          <a:xfrm>
            <a:off x="4785451" y="6255519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211F5E3-7F24-47CE-A322-09C018106900}"/>
              </a:ext>
            </a:extLst>
          </p:cNvPr>
          <p:cNvCxnSpPr>
            <a:cxnSpLocks/>
            <a:endCxn id="104" idx="1"/>
          </p:cNvCxnSpPr>
          <p:nvPr/>
        </p:nvCxnSpPr>
        <p:spPr>
          <a:xfrm flipV="1">
            <a:off x="6177593" y="5934556"/>
            <a:ext cx="566041" cy="365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8952DFB-31FC-479E-8B16-1EA29B090003}"/>
              </a:ext>
            </a:extLst>
          </p:cNvPr>
          <p:cNvSpPr/>
          <p:nvPr/>
        </p:nvSpPr>
        <p:spPr>
          <a:xfrm>
            <a:off x="6743634" y="570595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클리어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FCE20D6-7DA7-498F-B156-F4BD51B3E14D}"/>
              </a:ext>
            </a:extLst>
          </p:cNvPr>
          <p:cNvSpPr/>
          <p:nvPr/>
        </p:nvSpPr>
        <p:spPr>
          <a:xfrm>
            <a:off x="6743285" y="635433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실패</a:t>
            </a: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1417B2D8-9B94-4496-AA23-BCA557149D70}"/>
              </a:ext>
            </a:extLst>
          </p:cNvPr>
          <p:cNvCxnSpPr>
            <a:cxnSpLocks/>
            <a:stCxn id="99" idx="3"/>
            <a:endCxn id="105" idx="1"/>
          </p:cNvCxnSpPr>
          <p:nvPr/>
        </p:nvCxnSpPr>
        <p:spPr>
          <a:xfrm>
            <a:off x="6177593" y="6255519"/>
            <a:ext cx="565692" cy="327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AB9F29C-6AA1-44B9-AA46-48CEE88F6A24}"/>
              </a:ext>
            </a:extLst>
          </p:cNvPr>
          <p:cNvSpPr/>
          <p:nvPr/>
        </p:nvSpPr>
        <p:spPr>
          <a:xfrm>
            <a:off x="8164536" y="570595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보상 획득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5179AEC-3B80-4895-A411-F7BCCF2439CA}"/>
              </a:ext>
            </a:extLst>
          </p:cNvPr>
          <p:cNvCxnSpPr>
            <a:cxnSpLocks/>
          </p:cNvCxnSpPr>
          <p:nvPr/>
        </p:nvCxnSpPr>
        <p:spPr>
          <a:xfrm>
            <a:off x="7675835" y="5934556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1494D808-CDF6-499B-AEC4-5C9A2032ECAF}"/>
              </a:ext>
            </a:extLst>
          </p:cNvPr>
          <p:cNvCxnSpPr>
            <a:cxnSpLocks/>
          </p:cNvCxnSpPr>
          <p:nvPr/>
        </p:nvCxnSpPr>
        <p:spPr>
          <a:xfrm>
            <a:off x="7689669" y="6582931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C9FA282F-65C8-4A14-8716-08304A74AD20}"/>
              </a:ext>
            </a:extLst>
          </p:cNvPr>
          <p:cNvSpPr/>
          <p:nvPr/>
        </p:nvSpPr>
        <p:spPr>
          <a:xfrm>
            <a:off x="3752891" y="5856431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BDC09B6B-5BF2-4E14-9F83-8304D65914D7}"/>
              </a:ext>
            </a:extLst>
          </p:cNvPr>
          <p:cNvSpPr/>
          <p:nvPr/>
        </p:nvSpPr>
        <p:spPr>
          <a:xfrm>
            <a:off x="6625217" y="5543698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29F8F799-0B53-4016-8A74-8BD4D34FF31A}"/>
              </a:ext>
            </a:extLst>
          </p:cNvPr>
          <p:cNvSpPr/>
          <p:nvPr/>
        </p:nvSpPr>
        <p:spPr>
          <a:xfrm>
            <a:off x="8042454" y="5554949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88127A9-4489-4B25-A758-9ACFE25607BF}"/>
              </a:ext>
            </a:extLst>
          </p:cNvPr>
          <p:cNvSpPr/>
          <p:nvPr/>
        </p:nvSpPr>
        <p:spPr>
          <a:xfrm>
            <a:off x="8164536" y="635433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전장</a:t>
            </a:r>
          </a:p>
        </p:txBody>
      </p:sp>
      <p:pic>
        <p:nvPicPr>
          <p:cNvPr id="118" name="그림 117" descr="그리기이(가) 표시된 사진&#10;&#10;자동 생성된 설명">
            <a:extLst>
              <a:ext uri="{FF2B5EF4-FFF2-40B4-BE49-F238E27FC236}">
                <a16:creationId xmlns:a16="http://schemas.microsoft.com/office/drawing/2014/main" id="{B5A65186-B9B6-4BEC-9535-BAA6FAF7F72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95" y="5793267"/>
            <a:ext cx="180183" cy="194442"/>
          </a:xfrm>
          <a:prstGeom prst="rect">
            <a:avLst/>
          </a:prstGeom>
        </p:spPr>
      </p:pic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7DC9CE8-FB79-45C1-8C40-0F810D5D60CE}"/>
              </a:ext>
            </a:extLst>
          </p:cNvPr>
          <p:cNvSpPr/>
          <p:nvPr/>
        </p:nvSpPr>
        <p:spPr>
          <a:xfrm>
            <a:off x="4645278" y="154511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Wave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진입</a:t>
            </a: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7E0C0DC-0482-451E-B396-D4611E545F50}"/>
              </a:ext>
            </a:extLst>
          </p:cNvPr>
          <p:cNvCxnSpPr>
            <a:cxnSpLocks/>
            <a:endCxn id="120" idx="1"/>
          </p:cNvCxnSpPr>
          <p:nvPr/>
        </p:nvCxnSpPr>
        <p:spPr>
          <a:xfrm flipV="1">
            <a:off x="3964346" y="1773710"/>
            <a:ext cx="680932" cy="105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C75E027-448D-40FB-A395-408734133BAC}"/>
              </a:ext>
            </a:extLst>
          </p:cNvPr>
          <p:cNvSpPr/>
          <p:nvPr/>
        </p:nvSpPr>
        <p:spPr>
          <a:xfrm>
            <a:off x="6492224" y="1536255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Wave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클리어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7EBBAB80-350B-414B-958B-7AA93158BE1D}"/>
              </a:ext>
            </a:extLst>
          </p:cNvPr>
          <p:cNvCxnSpPr>
            <a:cxnSpLocks/>
            <a:stCxn id="120" idx="3"/>
            <a:endCxn id="122" idx="1"/>
          </p:cNvCxnSpPr>
          <p:nvPr/>
        </p:nvCxnSpPr>
        <p:spPr>
          <a:xfrm flipV="1">
            <a:off x="5568751" y="1764855"/>
            <a:ext cx="923473" cy="88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27E8D60-AA8B-4F97-A949-12382F57C8EF}"/>
              </a:ext>
            </a:extLst>
          </p:cNvPr>
          <p:cNvSpPr/>
          <p:nvPr/>
        </p:nvSpPr>
        <p:spPr>
          <a:xfrm>
            <a:off x="7906019" y="152987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BOSS </a:t>
            </a:r>
            <a:r>
              <a:rPr lang="ko-KR" altLang="en-US" sz="1000" b="1" dirty="0">
                <a:solidFill>
                  <a:schemeClr val="tx1"/>
                </a:solidFill>
              </a:rPr>
              <a:t>배틀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53255392-3C39-4293-ADD6-7942A821D61F}"/>
              </a:ext>
            </a:extLst>
          </p:cNvPr>
          <p:cNvCxnSpPr>
            <a:cxnSpLocks/>
          </p:cNvCxnSpPr>
          <p:nvPr/>
        </p:nvCxnSpPr>
        <p:spPr>
          <a:xfrm>
            <a:off x="7432731" y="1762606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C40D879-9932-467D-836B-44B6281DCA3D}"/>
              </a:ext>
            </a:extLst>
          </p:cNvPr>
          <p:cNvSpPr/>
          <p:nvPr/>
        </p:nvSpPr>
        <p:spPr>
          <a:xfrm>
            <a:off x="9352394" y="1545267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성공</a:t>
            </a: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A6CF16F2-7540-490F-9EBB-1D82D01E531A}"/>
              </a:ext>
            </a:extLst>
          </p:cNvPr>
          <p:cNvCxnSpPr>
            <a:cxnSpLocks/>
          </p:cNvCxnSpPr>
          <p:nvPr/>
        </p:nvCxnSpPr>
        <p:spPr>
          <a:xfrm>
            <a:off x="8853982" y="1758471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F6164A5-0217-4A3C-9DD9-2CF8A72BBDFF}"/>
              </a:ext>
            </a:extLst>
          </p:cNvPr>
          <p:cNvSpPr/>
          <p:nvPr/>
        </p:nvSpPr>
        <p:spPr>
          <a:xfrm>
            <a:off x="10779282" y="1536255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성공</a:t>
            </a: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299BC0BD-93D0-4711-9882-852B0FF93C1C}"/>
              </a:ext>
            </a:extLst>
          </p:cNvPr>
          <p:cNvCxnSpPr>
            <a:cxnSpLocks/>
          </p:cNvCxnSpPr>
          <p:nvPr/>
        </p:nvCxnSpPr>
        <p:spPr>
          <a:xfrm>
            <a:off x="10275867" y="1764855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633C028C-B30B-4FCA-8480-39E98820BB4A}"/>
              </a:ext>
            </a:extLst>
          </p:cNvPr>
          <p:cNvSpPr/>
          <p:nvPr/>
        </p:nvSpPr>
        <p:spPr>
          <a:xfrm>
            <a:off x="7906018" y="228370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BOSS </a:t>
            </a:r>
            <a:r>
              <a:rPr lang="ko-KR" altLang="en-US" sz="1000" b="1" dirty="0">
                <a:solidFill>
                  <a:schemeClr val="tx1"/>
                </a:solidFill>
              </a:rPr>
              <a:t>실패</a:t>
            </a: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EDDA80D3-E301-4CA5-9669-AFF9BFDC45E9}"/>
              </a:ext>
            </a:extLst>
          </p:cNvPr>
          <p:cNvCxnSpPr>
            <a:cxnSpLocks/>
            <a:stCxn id="124" idx="2"/>
            <a:endCxn id="130" idx="0"/>
          </p:cNvCxnSpPr>
          <p:nvPr/>
        </p:nvCxnSpPr>
        <p:spPr>
          <a:xfrm flipH="1">
            <a:off x="8367755" y="1987071"/>
            <a:ext cx="1" cy="2966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40DDCFB-9303-4F94-ADD4-13C120440590}"/>
              </a:ext>
            </a:extLst>
          </p:cNvPr>
          <p:cNvSpPr/>
          <p:nvPr/>
        </p:nvSpPr>
        <p:spPr>
          <a:xfrm>
            <a:off x="7906018" y="3075973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BOSS </a:t>
            </a:r>
            <a:r>
              <a:rPr lang="ko-KR" altLang="en-US" sz="1000" b="1" dirty="0">
                <a:solidFill>
                  <a:schemeClr val="tx1"/>
                </a:solidFill>
              </a:rPr>
              <a:t>공격</a:t>
            </a: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CE162BB5-1B86-4065-BD64-8F02A0C1613A}"/>
              </a:ext>
            </a:extLst>
          </p:cNvPr>
          <p:cNvCxnSpPr>
            <a:cxnSpLocks/>
          </p:cNvCxnSpPr>
          <p:nvPr/>
        </p:nvCxnSpPr>
        <p:spPr>
          <a:xfrm>
            <a:off x="8314269" y="2740900"/>
            <a:ext cx="0" cy="3350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9DB6255-8B18-41F3-9A5A-8637A615B91E}"/>
              </a:ext>
            </a:extLst>
          </p:cNvPr>
          <p:cNvCxnSpPr>
            <a:cxnSpLocks/>
            <a:stCxn id="149" idx="1"/>
            <a:endCxn id="155" idx="0"/>
          </p:cNvCxnSpPr>
          <p:nvPr/>
        </p:nvCxnSpPr>
        <p:spPr>
          <a:xfrm rot="10800000">
            <a:off x="5097626" y="3811642"/>
            <a:ext cx="2802385" cy="351799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E609066E-0829-442D-B8B4-F99B2F9AE9AB}"/>
              </a:ext>
            </a:extLst>
          </p:cNvPr>
          <p:cNvSpPr/>
          <p:nvPr/>
        </p:nvSpPr>
        <p:spPr>
          <a:xfrm rot="13542511">
            <a:off x="5079565" y="2469240"/>
            <a:ext cx="389166" cy="493222"/>
          </a:xfrm>
          <a:prstGeom prst="arc">
            <a:avLst>
              <a:gd name="adj1" fmla="val 15948795"/>
              <a:gd name="adj2" fmla="val 2051382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2747003C-F2C1-4BEB-8437-68EA5C343C90}"/>
              </a:ext>
            </a:extLst>
          </p:cNvPr>
          <p:cNvCxnSpPr>
            <a:cxnSpLocks/>
            <a:stCxn id="27" idx="2"/>
            <a:endCxn id="120" idx="2"/>
          </p:cNvCxnSpPr>
          <p:nvPr/>
        </p:nvCxnSpPr>
        <p:spPr>
          <a:xfrm flipV="1">
            <a:off x="5098486" y="2002310"/>
            <a:ext cx="8529" cy="621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56CCA39-9945-4FAA-B778-155844C8AE8E}"/>
              </a:ext>
            </a:extLst>
          </p:cNvPr>
          <p:cNvSpPr/>
          <p:nvPr/>
        </p:nvSpPr>
        <p:spPr>
          <a:xfrm>
            <a:off x="6492224" y="228940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Wave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지체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74D63193-9AB4-4443-8547-334CB2362EA6}"/>
              </a:ext>
            </a:extLst>
          </p:cNvPr>
          <p:cNvCxnSpPr>
            <a:cxnSpLocks/>
            <a:stCxn id="120" idx="3"/>
            <a:endCxn id="134" idx="1"/>
          </p:cNvCxnSpPr>
          <p:nvPr/>
        </p:nvCxnSpPr>
        <p:spPr>
          <a:xfrm>
            <a:off x="5568751" y="1773710"/>
            <a:ext cx="923473" cy="7442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129EE09-824D-4FC3-B7B7-06184129F9BD}"/>
              </a:ext>
            </a:extLst>
          </p:cNvPr>
          <p:cNvSpPr/>
          <p:nvPr/>
        </p:nvSpPr>
        <p:spPr>
          <a:xfrm>
            <a:off x="7900010" y="393484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Wave </a:t>
            </a:r>
            <a:r>
              <a:rPr lang="ko-KR" altLang="en-US" sz="1000" b="1" dirty="0">
                <a:solidFill>
                  <a:schemeClr val="tx1"/>
                </a:solidFill>
              </a:rPr>
              <a:t>후진</a:t>
            </a:r>
          </a:p>
        </p:txBody>
      </p:sp>
      <p:sp>
        <p:nvSpPr>
          <p:cNvPr id="155" name="원호 154">
            <a:extLst>
              <a:ext uri="{FF2B5EF4-FFF2-40B4-BE49-F238E27FC236}">
                <a16:creationId xmlns:a16="http://schemas.microsoft.com/office/drawing/2014/main" id="{BD6F59BA-C9AB-4D4D-819B-3FEBAC15A25C}"/>
              </a:ext>
            </a:extLst>
          </p:cNvPr>
          <p:cNvSpPr/>
          <p:nvPr/>
        </p:nvSpPr>
        <p:spPr>
          <a:xfrm rot="13542511">
            <a:off x="5079565" y="3392819"/>
            <a:ext cx="389166" cy="493222"/>
          </a:xfrm>
          <a:prstGeom prst="arc">
            <a:avLst>
              <a:gd name="adj1" fmla="val 16200000"/>
              <a:gd name="adj2" fmla="val 2051382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CDB21DB7-FB19-4C78-97DB-D6370D7E2FC4}"/>
              </a:ext>
            </a:extLst>
          </p:cNvPr>
          <p:cNvCxnSpPr>
            <a:cxnSpLocks/>
            <a:endCxn id="155" idx="2"/>
          </p:cNvCxnSpPr>
          <p:nvPr/>
        </p:nvCxnSpPr>
        <p:spPr>
          <a:xfrm>
            <a:off x="5095329" y="2908436"/>
            <a:ext cx="3157" cy="63913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3C763700-5C39-485E-83BF-8CBAE1D4DD62}"/>
              </a:ext>
            </a:extLst>
          </p:cNvPr>
          <p:cNvCxnSpPr>
            <a:cxnSpLocks/>
            <a:stCxn id="143" idx="2"/>
            <a:endCxn id="149" idx="0"/>
          </p:cNvCxnSpPr>
          <p:nvPr/>
        </p:nvCxnSpPr>
        <p:spPr>
          <a:xfrm flipH="1">
            <a:off x="8361747" y="3533173"/>
            <a:ext cx="6008" cy="4016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4AE2D0F9-589E-4CE6-8375-7899ECD82C43}"/>
              </a:ext>
            </a:extLst>
          </p:cNvPr>
          <p:cNvCxnSpPr>
            <a:cxnSpLocks/>
            <a:stCxn id="134" idx="2"/>
          </p:cNvCxnSpPr>
          <p:nvPr/>
        </p:nvCxnSpPr>
        <p:spPr>
          <a:xfrm flipH="1">
            <a:off x="6950409" y="2746601"/>
            <a:ext cx="3552" cy="300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949870EA-377B-4A64-91F8-BEE2AC3F0009}"/>
              </a:ext>
            </a:extLst>
          </p:cNvPr>
          <p:cNvSpPr/>
          <p:nvPr/>
        </p:nvSpPr>
        <p:spPr>
          <a:xfrm>
            <a:off x="6498088" y="306452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AF574AC1-B815-4DB8-8207-B09AB0F3D5DC}"/>
              </a:ext>
            </a:extLst>
          </p:cNvPr>
          <p:cNvCxnSpPr>
            <a:stCxn id="166" idx="2"/>
            <a:endCxn id="149" idx="0"/>
          </p:cNvCxnSpPr>
          <p:nvPr/>
        </p:nvCxnSpPr>
        <p:spPr>
          <a:xfrm rot="16200000" flipH="1">
            <a:off x="7454229" y="3027322"/>
            <a:ext cx="413114" cy="1401922"/>
          </a:xfrm>
          <a:prstGeom prst="bentConnector3">
            <a:avLst>
              <a:gd name="adj1" fmla="val 4077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73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530" y="956247"/>
            <a:ext cx="871267" cy="223162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화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616976"/>
              </p:ext>
            </p:extLst>
          </p:nvPr>
        </p:nvGraphicFramePr>
        <p:xfrm>
          <a:off x="1242205" y="956248"/>
          <a:ext cx="10304700" cy="22316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373">
                  <a:extLst>
                    <a:ext uri="{9D8B030D-6E8A-4147-A177-3AD203B41FA5}">
                      <a16:colId xmlns:a16="http://schemas.microsoft.com/office/drawing/2014/main" val="755307360"/>
                    </a:ext>
                  </a:extLst>
                </a:gridCol>
                <a:gridCol w="2066880">
                  <a:extLst>
                    <a:ext uri="{9D8B030D-6E8A-4147-A177-3AD203B41FA5}">
                      <a16:colId xmlns:a16="http://schemas.microsoft.com/office/drawing/2014/main" val="3549098224"/>
                    </a:ext>
                  </a:extLst>
                </a:gridCol>
                <a:gridCol w="2176580">
                  <a:extLst>
                    <a:ext uri="{9D8B030D-6E8A-4147-A177-3AD203B41FA5}">
                      <a16:colId xmlns:a16="http://schemas.microsoft.com/office/drawing/2014/main" val="52378456"/>
                    </a:ext>
                  </a:extLst>
                </a:gridCol>
                <a:gridCol w="2193330">
                  <a:extLst>
                    <a:ext uri="{9D8B030D-6E8A-4147-A177-3AD203B41FA5}">
                      <a16:colId xmlns:a16="http://schemas.microsoft.com/office/drawing/2014/main" val="1094287353"/>
                    </a:ext>
                  </a:extLst>
                </a:gridCol>
                <a:gridCol w="2424537">
                  <a:extLst>
                    <a:ext uri="{9D8B030D-6E8A-4147-A177-3AD203B41FA5}">
                      <a16:colId xmlns:a16="http://schemas.microsoft.com/office/drawing/2014/main" val="1068934510"/>
                    </a:ext>
                  </a:extLst>
                </a:gridCol>
              </a:tblGrid>
              <a:tr h="3596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식량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지식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통행증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47905"/>
                  </a:ext>
                </a:extLst>
              </a:tr>
              <a:tr h="593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Icon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17676"/>
                  </a:ext>
                </a:extLst>
              </a:tr>
              <a:tr h="52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수급처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적 처치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일반</a:t>
                      </a:r>
                      <a:r>
                        <a:rPr lang="en-US" altLang="ko-KR" sz="1100" dirty="0" smtClean="0"/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훈련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적 처치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일반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smtClean="0"/>
                        <a:t>보스</a:t>
                      </a:r>
                      <a:r>
                        <a:rPr lang="en-US" altLang="ko-KR" sz="11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광고 시청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충전 재화</a:t>
                      </a:r>
                      <a:r>
                        <a:rPr lang="en-US" altLang="ko-KR" sz="1100" dirty="0" smtClean="0"/>
                        <a:t>(3</a:t>
                      </a:r>
                      <a:r>
                        <a:rPr lang="ko-KR" altLang="en-US" sz="1100" dirty="0" smtClean="0"/>
                        <a:t>시간마다 </a:t>
                      </a:r>
                      <a:r>
                        <a:rPr lang="en-US" altLang="ko-KR" sz="1100" dirty="0" smtClean="0"/>
                        <a:t>1</a:t>
                      </a:r>
                      <a:r>
                        <a:rPr lang="ko-KR" altLang="en-US" sz="1100" dirty="0" smtClean="0"/>
                        <a:t>개씩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68893"/>
                  </a:ext>
                </a:extLst>
              </a:tr>
              <a:tr h="419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사용처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업그레이드</a:t>
                      </a:r>
                      <a:endParaRPr lang="en-US" altLang="ko-KR" sz="1100" dirty="0" smtClean="0"/>
                    </a:p>
                    <a:p>
                      <a:pPr algn="l" latinLnBrk="1"/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훈련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무기</a:t>
                      </a:r>
                      <a:r>
                        <a:rPr lang="en-US" altLang="ko-KR" sz="11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보물 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일반</a:t>
                      </a:r>
                      <a:r>
                        <a:rPr lang="en-US" altLang="ko-KR" sz="11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상점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수색 진입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121680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최대단위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1,000,000 (</a:t>
                      </a:r>
                      <a:r>
                        <a:rPr lang="ko-KR" altLang="en-US" sz="1100" dirty="0" smtClean="0"/>
                        <a:t>추후 변경예정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1,000,000 (</a:t>
                      </a:r>
                      <a:r>
                        <a:rPr lang="ko-KR" altLang="en-US" sz="1100" dirty="0" smtClean="0"/>
                        <a:t>추후 변경예정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1,000,000 (</a:t>
                      </a:r>
                      <a:r>
                        <a:rPr lang="ko-KR" altLang="en-US" sz="1100" dirty="0" smtClean="0"/>
                        <a:t>추후 변경예정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3</a:t>
                      </a:r>
                      <a:r>
                        <a:rPr lang="ko-KR" altLang="en-US" sz="1100" dirty="0" smtClean="0"/>
                        <a:t>개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4053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35" y="1408720"/>
            <a:ext cx="493862" cy="46018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925652"/>
              </p:ext>
            </p:extLst>
          </p:nvPr>
        </p:nvGraphicFramePr>
        <p:xfrm>
          <a:off x="1242205" y="3286665"/>
          <a:ext cx="10304700" cy="344842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094980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9209720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27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538443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1" dirty="0" smtClean="0"/>
                        <a:t>식량</a:t>
                      </a:r>
                      <a:r>
                        <a:rPr lang="ko-KR" altLang="en-US" sz="1100" b="0" dirty="0" smtClean="0"/>
                        <a:t>과 시간 소모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일정 시간 간격으로 훈련 레벨</a:t>
                      </a:r>
                      <a:r>
                        <a:rPr lang="en-US" altLang="ko-KR" sz="1100" b="0" dirty="0" smtClean="0"/>
                        <a:t>(</a:t>
                      </a:r>
                      <a:r>
                        <a:rPr lang="ko-KR" altLang="en-US" sz="1100" b="0" dirty="0" smtClean="0"/>
                        <a:t>식량을 소비하여 업그레이드</a:t>
                      </a:r>
                      <a:r>
                        <a:rPr lang="en-US" altLang="ko-KR" sz="1100" b="0" dirty="0" smtClean="0"/>
                        <a:t>)</a:t>
                      </a:r>
                      <a:r>
                        <a:rPr lang="ko-KR" altLang="en-US" sz="1100" b="0" dirty="0" smtClean="0"/>
                        <a:t>에 비례한 </a:t>
                      </a:r>
                      <a:r>
                        <a:rPr lang="ko-KR" altLang="en-US" sz="1100" b="1" dirty="0" smtClean="0"/>
                        <a:t>식량 획득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53547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1" dirty="0" smtClean="0"/>
                        <a:t>식량</a:t>
                      </a:r>
                      <a:r>
                        <a:rPr lang="ko-KR" altLang="en-US" sz="1100" b="0" dirty="0" smtClean="0"/>
                        <a:t> 소모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무기 구매를 및 업그레이드를 통한 </a:t>
                      </a:r>
                      <a:r>
                        <a:rPr lang="ko-KR" altLang="en-US" sz="1100" b="1" dirty="0" smtClean="0"/>
                        <a:t>공격력 증가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1" dirty="0" smtClean="0"/>
                        <a:t>지식</a:t>
                      </a:r>
                      <a:r>
                        <a:rPr lang="ko-KR" altLang="en-US" sz="1100" b="0" dirty="0" smtClean="0"/>
                        <a:t> 소모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보물 구매</a:t>
                      </a:r>
                      <a:r>
                        <a:rPr lang="en-US" altLang="ko-KR" sz="1100" b="0" baseline="0" dirty="0" smtClean="0"/>
                        <a:t>, </a:t>
                      </a:r>
                      <a:r>
                        <a:rPr lang="ko-KR" altLang="en-US" sz="1100" b="0" baseline="0" dirty="0" smtClean="0"/>
                        <a:t>업그레이드를 통해 캐릭터에게 영구적으로 여러 </a:t>
                      </a:r>
                      <a:r>
                        <a:rPr lang="ko-KR" altLang="en-US" sz="1100" b="1" baseline="0" dirty="0" smtClean="0"/>
                        <a:t>이로운 버프 효과 </a:t>
                      </a:r>
                      <a:r>
                        <a:rPr lang="ko-KR" altLang="en-US" sz="1100" b="0" baseline="0" dirty="0" smtClean="0"/>
                        <a:t>제공</a:t>
                      </a:r>
                      <a:r>
                        <a:rPr lang="en-US" altLang="ko-KR" sz="1100" b="0" baseline="0" dirty="0" smtClean="0"/>
                        <a:t>(</a:t>
                      </a:r>
                      <a:r>
                        <a:rPr lang="ko-KR" altLang="en-US" sz="1100" b="0" baseline="0" dirty="0" smtClean="0"/>
                        <a:t>패시브 스킬</a:t>
                      </a:r>
                      <a:r>
                        <a:rPr lang="en-US" altLang="ko-KR" sz="1100" b="0" baseline="0" dirty="0" smtClean="0"/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baseline="0" dirty="0" smtClean="0"/>
                        <a:t>-</a:t>
                      </a:r>
                      <a:r>
                        <a:rPr lang="en-US" altLang="ko-KR" sz="1100" b="1" baseline="0" dirty="0" smtClean="0"/>
                        <a:t>[</a:t>
                      </a:r>
                      <a:r>
                        <a:rPr lang="ko-KR" altLang="en-US" sz="1100" b="1" baseline="0" dirty="0" smtClean="0"/>
                        <a:t>수색</a:t>
                      </a:r>
                      <a:r>
                        <a:rPr lang="en-US" altLang="ko-KR" sz="1100" b="1" baseline="0" dirty="0" smtClean="0"/>
                        <a:t>] </a:t>
                      </a:r>
                      <a:r>
                        <a:rPr lang="ko-KR" altLang="en-US" sz="1100" b="0" baseline="0" dirty="0" smtClean="0"/>
                        <a:t>콘텐츠를 통해서 </a:t>
                      </a:r>
                      <a:r>
                        <a:rPr lang="ko-KR" altLang="en-US" sz="1100" b="1" baseline="0" dirty="0" smtClean="0"/>
                        <a:t>특수 버프</a:t>
                      </a:r>
                      <a:r>
                        <a:rPr lang="en-US" altLang="ko-KR" sz="1100" b="0" baseline="0" dirty="0" smtClean="0"/>
                        <a:t>(</a:t>
                      </a:r>
                      <a:r>
                        <a:rPr lang="ko-KR" altLang="en-US" sz="1100" b="0" baseline="0" dirty="0" smtClean="0"/>
                        <a:t>스페셜 보물</a:t>
                      </a:r>
                      <a:r>
                        <a:rPr lang="en-US" altLang="ko-KR" sz="1100" b="0" baseline="0" dirty="0" smtClean="0"/>
                        <a:t>)</a:t>
                      </a:r>
                      <a:r>
                        <a:rPr lang="ko-KR" altLang="en-US" sz="1100" b="0" baseline="0" dirty="0" smtClean="0"/>
                        <a:t>도 존재함</a:t>
                      </a:r>
                      <a:endParaRPr lang="ko-KR" altLang="en-US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619685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1" dirty="0" smtClean="0"/>
                        <a:t>통행증</a:t>
                      </a:r>
                      <a:r>
                        <a:rPr lang="ko-KR" altLang="en-US" sz="1100" b="0" dirty="0" smtClean="0"/>
                        <a:t> 소모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일일 입장 제한 </a:t>
                      </a:r>
                      <a:r>
                        <a:rPr lang="en-US" altLang="ko-KR" sz="1100" b="0" dirty="0" smtClean="0"/>
                        <a:t>5</a:t>
                      </a:r>
                      <a:r>
                        <a:rPr lang="ko-KR" altLang="en-US" sz="1100" b="0" dirty="0" smtClean="0"/>
                        <a:t>회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확률적으로 수색 콘텐츠에서만 획득 가능한 </a:t>
                      </a:r>
                      <a:r>
                        <a:rPr lang="ko-KR" altLang="en-US" sz="1100" b="1" dirty="0" smtClean="0"/>
                        <a:t>스페셜 보물 </a:t>
                      </a:r>
                      <a:r>
                        <a:rPr lang="en-US" altLang="ko-KR" sz="1100" b="0" dirty="0" smtClean="0"/>
                        <a:t>(</a:t>
                      </a:r>
                      <a:r>
                        <a:rPr lang="ko-KR" altLang="en-US" sz="1100" b="0" dirty="0" smtClean="0"/>
                        <a:t>특별 패시브</a:t>
                      </a:r>
                      <a:r>
                        <a:rPr lang="en-US" altLang="ko-KR" sz="1100" b="0" dirty="0" smtClean="0"/>
                        <a:t>) </a:t>
                      </a:r>
                      <a:r>
                        <a:rPr lang="ko-KR" altLang="en-US" sz="1100" b="0" dirty="0" smtClean="0"/>
                        <a:t>획득</a:t>
                      </a:r>
                      <a:endParaRPr lang="en-US" altLang="ko-KR" sz="1100" b="0" dirty="0" smtClean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1" dirty="0" smtClean="0"/>
                        <a:t>금</a:t>
                      </a:r>
                      <a:r>
                        <a:rPr lang="ko-KR" altLang="en-US" sz="1100" b="0" dirty="0" smtClean="0"/>
                        <a:t> 소모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캐릭터 아바타 등 인 앱 상품 판매</a:t>
                      </a:r>
                      <a:endParaRPr lang="en-US" altLang="ko-KR" sz="1100" b="0" dirty="0" smtClean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재화 및 콘텐츠 정리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2530" y="3286666"/>
            <a:ext cx="871267" cy="34484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콘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텐</a:t>
            </a:r>
            <a:endParaRPr lang="en-US" altLang="ko-KR" dirty="0" smtClean="0"/>
          </a:p>
          <a:p>
            <a:pPr algn="ctr"/>
            <a:r>
              <a:rPr lang="ko-KR" altLang="en-US" dirty="0"/>
              <a:t>츠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8" y="1408720"/>
            <a:ext cx="426402" cy="4601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96" y="1408720"/>
            <a:ext cx="459592" cy="4601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87" y="1408720"/>
            <a:ext cx="465359" cy="4601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48" y="3758132"/>
            <a:ext cx="456226" cy="43550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37" y="4292434"/>
            <a:ext cx="406247" cy="43550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00" y="4870341"/>
            <a:ext cx="425921" cy="43550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19" y="5526929"/>
            <a:ext cx="397683" cy="4355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53" y="6183517"/>
            <a:ext cx="388216" cy="4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1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5219879" y="1132156"/>
            <a:ext cx="3030104" cy="1103771"/>
          </a:xfrm>
          <a:prstGeom prst="rect">
            <a:avLst/>
          </a:prstGeom>
          <a:solidFill>
            <a:srgbClr val="2E5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GNB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6289074" y="1400647"/>
            <a:ext cx="998634" cy="384859"/>
            <a:chOff x="1393168" y="1116532"/>
            <a:chExt cx="998634" cy="384859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796" y="1239473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51" name="그룹 50"/>
          <p:cNvGrpSpPr/>
          <p:nvPr/>
        </p:nvGrpSpPr>
        <p:grpSpPr>
          <a:xfrm>
            <a:off x="5326304" y="1276746"/>
            <a:ext cx="561776" cy="788344"/>
            <a:chOff x="430398" y="1158939"/>
            <a:chExt cx="561776" cy="788344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33900" y="5135179"/>
            <a:ext cx="998634" cy="384859"/>
            <a:chOff x="1393168" y="1116532"/>
            <a:chExt cx="998634" cy="38485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14" y="3772927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200" b="1" dirty="0" smtClean="0">
                <a:solidFill>
                  <a:srgbClr val="FF0000"/>
                </a:solidFill>
              </a:rPr>
              <a:t>GNB</a:t>
            </a:r>
          </a:p>
          <a:p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chemeClr val="accent2"/>
                </a:solidFill>
              </a:rPr>
              <a:t>식량</a:t>
            </a:r>
            <a:r>
              <a:rPr lang="ko-KR" altLang="en-US" sz="1200" dirty="0" smtClean="0"/>
              <a:t> 수량 표시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최대 단위 </a:t>
            </a:r>
            <a:r>
              <a:rPr lang="en-US" altLang="ko-KR" sz="1200" dirty="0" smtClean="0"/>
              <a:t>: 1,000,000)</a:t>
            </a:r>
          </a:p>
          <a:p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69AB3D"/>
                </a:solidFill>
              </a:rPr>
              <a:t>지식</a:t>
            </a:r>
            <a:r>
              <a:rPr lang="ko-KR" altLang="en-US" sz="1200" dirty="0" smtClean="0"/>
              <a:t> 수량 표시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최대 단위 </a:t>
            </a:r>
            <a:r>
              <a:rPr lang="en-US" altLang="ko-KR" sz="1200" dirty="0" smtClean="0"/>
              <a:t>: 1,000,000)</a:t>
            </a:r>
          </a:p>
          <a:p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FFD80D"/>
                </a:solidFill>
              </a:rPr>
              <a:t>금</a:t>
            </a:r>
            <a:r>
              <a:rPr lang="ko-KR" altLang="en-US" sz="1200" dirty="0" smtClean="0"/>
              <a:t> 수량 </a:t>
            </a:r>
            <a:r>
              <a:rPr lang="ko-KR" altLang="en-US" sz="1200" dirty="0"/>
              <a:t>표시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최대 단위 </a:t>
            </a:r>
            <a:r>
              <a:rPr lang="en-US" altLang="ko-KR" sz="1200" dirty="0" smtClean="0"/>
              <a:t>: 1,000,000)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소비로 인한 재화 변화량만 표시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획득량은 표시하지 않음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최대 단위는 추후 변경 예정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스테이지 진행도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사람모양 아이콘이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로 이동함</a:t>
            </a:r>
            <a:endParaRPr lang="en-US" altLang="ko-KR" sz="1200" dirty="0" smtClean="0"/>
          </a:p>
          <a:p>
            <a:r>
              <a:rPr lang="ko-KR" altLang="en-US" sz="1200" dirty="0" smtClean="0"/>
              <a:t>이동시 게이지바가 차오름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노랑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주황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빨강</a:t>
            </a:r>
            <a:r>
              <a:rPr lang="en-US" altLang="ko-KR" sz="1200" dirty="0" smtClean="0"/>
              <a:t>)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표시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일반 스테이지에서는     두루마리 표시</a:t>
            </a:r>
            <a:endParaRPr lang="en-US" altLang="ko-KR" sz="1200" dirty="0" smtClean="0"/>
          </a:p>
          <a:p>
            <a:r>
              <a:rPr lang="ko-KR" altLang="en-US" sz="1200" dirty="0" smtClean="0"/>
              <a:t>보스 스테이지에서는     두루마리 표시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애니메이션</a:t>
            </a:r>
            <a:r>
              <a:rPr lang="en-US" altLang="ko-KR" sz="1200" dirty="0" smtClean="0"/>
              <a:t>]</a:t>
            </a:r>
          </a:p>
          <a:p>
            <a:r>
              <a:rPr lang="ko-KR" altLang="en-US" sz="1200" dirty="0" smtClean="0"/>
              <a:t>스테이지 진입시 두루마리가 펼쳐 지고</a:t>
            </a:r>
            <a:endParaRPr lang="en-US" altLang="ko-KR" sz="1200" dirty="0" smtClean="0"/>
          </a:p>
          <a:p>
            <a:r>
              <a:rPr lang="ko-KR" altLang="en-US" sz="1200" dirty="0" smtClean="0"/>
              <a:t>인장이 합쳐짐 </a:t>
            </a:r>
            <a:r>
              <a:rPr lang="en-US" altLang="ko-KR" sz="1200" dirty="0" smtClean="0"/>
              <a:t>(Fade in) </a:t>
            </a:r>
            <a:r>
              <a:rPr lang="en-US" altLang="ko-KR" sz="1200" dirty="0" smtClean="0">
                <a:solidFill>
                  <a:srgbClr val="FF0000"/>
                </a:solidFill>
              </a:rPr>
              <a:t>GIF </a:t>
            </a:r>
            <a:r>
              <a:rPr lang="ko-KR" altLang="en-US" sz="1200" dirty="0" smtClean="0">
                <a:solidFill>
                  <a:srgbClr val="FF0000"/>
                </a:solidFill>
              </a:rPr>
              <a:t>이미지 참조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3</a:t>
            </a:r>
            <a:r>
              <a:rPr lang="ko-KR" altLang="en-US" sz="1200" dirty="0" smtClean="0"/>
              <a:t>초 뒤 인장이 내려가고 두루마리가 접힘</a:t>
            </a:r>
            <a:endParaRPr lang="en-US" altLang="ko-KR" sz="1200" dirty="0" smtClean="0"/>
          </a:p>
          <a:p>
            <a:r>
              <a:rPr lang="en-US" altLang="ko-KR" sz="1200" dirty="0" smtClean="0"/>
              <a:t>(Fade out) </a:t>
            </a:r>
            <a:r>
              <a:rPr lang="en-US" altLang="ko-KR" sz="1200" dirty="0" smtClean="0">
                <a:solidFill>
                  <a:srgbClr val="FF0000"/>
                </a:solidFill>
              </a:rPr>
              <a:t>GIF </a:t>
            </a:r>
            <a:r>
              <a:rPr lang="ko-KR" altLang="en-US" sz="1200" dirty="0" smtClean="0">
                <a:solidFill>
                  <a:srgbClr val="FF0000"/>
                </a:solidFill>
              </a:rPr>
              <a:t>이미지 참조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옵션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UI</a:t>
            </a:r>
          </a:p>
          <a:p>
            <a:r>
              <a:rPr lang="ko-KR" altLang="en-US" sz="1200" dirty="0" smtClean="0"/>
              <a:t>옵션 버튼 클릭시 팝업 등장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화면 상단에서 하단으로 내려옴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X</a:t>
            </a:r>
            <a:r>
              <a:rPr lang="ko-KR" altLang="en-US" sz="1200" dirty="0" smtClean="0"/>
              <a:t>버튼 클릭시 하단에서 상단으로 다시 올라감</a:t>
            </a:r>
            <a:endParaRPr lang="en-US" altLang="ko-KR" sz="1200" dirty="0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828" y="5824951"/>
            <a:ext cx="1333744" cy="503890"/>
          </a:xfrm>
          <a:prstGeom prst="rect">
            <a:avLst/>
          </a:prstGeom>
        </p:spPr>
      </p:pic>
      <p:grpSp>
        <p:nvGrpSpPr>
          <p:cNvPr id="145" name="그룹 144"/>
          <p:cNvGrpSpPr/>
          <p:nvPr/>
        </p:nvGrpSpPr>
        <p:grpSpPr>
          <a:xfrm>
            <a:off x="607182" y="1389740"/>
            <a:ext cx="561776" cy="788344"/>
            <a:chOff x="3935598" y="1122490"/>
            <a:chExt cx="561776" cy="788344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598" y="1127606"/>
              <a:ext cx="561776" cy="236827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598" y="1685848"/>
              <a:ext cx="561776" cy="222485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122490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8352" y="1394423"/>
              <a:ext cx="556268" cy="236827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402084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680002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75" name="직사각형 74"/>
          <p:cNvSpPr/>
          <p:nvPr/>
        </p:nvSpPr>
        <p:spPr>
          <a:xfrm>
            <a:off x="510470" y="1297395"/>
            <a:ext cx="785070" cy="968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280083" y="2288825"/>
            <a:ext cx="9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[layout]</a:t>
            </a:r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379714" y="1157194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04564" y="5085241"/>
            <a:ext cx="1271744" cy="551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383272" y="4945040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041368" y="3717855"/>
            <a:ext cx="361125" cy="323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4871168" y="3577654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0" y="5961808"/>
            <a:ext cx="998634" cy="38485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765969" y="608194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황건적의 난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504564" y="5875299"/>
            <a:ext cx="1271744" cy="5510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383272" y="5735098"/>
            <a:ext cx="251345" cy="2513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10205264" y="3598009"/>
            <a:ext cx="169001" cy="1690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0205264" y="3799854"/>
            <a:ext cx="171674" cy="1716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1616713" y="1403484"/>
            <a:ext cx="784062" cy="221166"/>
            <a:chOff x="3838886" y="3578584"/>
            <a:chExt cx="784062" cy="221166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1758260" y="1389740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1,000,000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2866705" y="1399406"/>
            <a:ext cx="784062" cy="221166"/>
            <a:chOff x="3838886" y="3578584"/>
            <a:chExt cx="784062" cy="221166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3008252" y="1389740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900,000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2466957" y="1499779"/>
            <a:ext cx="333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2951797" y="1548034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</a:rPr>
              <a:t>-100,000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01" y="5085241"/>
            <a:ext cx="1279526" cy="50389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2889456" y="5580202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스테이지 진입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2892977" y="6328841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스테이지 숨김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462" y="1188685"/>
            <a:ext cx="1405099" cy="286390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3" y="3564287"/>
            <a:ext cx="1405099" cy="286390"/>
          </a:xfrm>
          <a:prstGeom prst="rect">
            <a:avLst/>
          </a:prstGeom>
        </p:spPr>
      </p:pic>
      <p:sp>
        <p:nvSpPr>
          <p:cNvPr id="162" name="직사각형 161"/>
          <p:cNvSpPr/>
          <p:nvPr/>
        </p:nvSpPr>
        <p:spPr>
          <a:xfrm>
            <a:off x="504564" y="3188788"/>
            <a:ext cx="1595887" cy="700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378891" y="3042061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66" name="그룹 165"/>
          <p:cNvGrpSpPr/>
          <p:nvPr/>
        </p:nvGrpSpPr>
        <p:grpSpPr>
          <a:xfrm>
            <a:off x="4933618" y="4297325"/>
            <a:ext cx="3536726" cy="2308515"/>
            <a:chOff x="4649487" y="204073"/>
            <a:chExt cx="3536726" cy="2308515"/>
          </a:xfrm>
        </p:grpSpPr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487" y="204073"/>
              <a:ext cx="3536726" cy="2308515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4863363" y="861511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배경음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863363" y="1123121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효과음</a:t>
              </a: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5455520" y="925641"/>
              <a:ext cx="1973580" cy="133350"/>
            </a:xfrm>
            <a:prstGeom prst="rect">
              <a:avLst/>
            </a:prstGeom>
            <a:solidFill>
              <a:srgbClr val="FED31C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956068" y="456942"/>
              <a:ext cx="965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FED31C"/>
                  </a:solidFill>
                </a:rPr>
                <a:t>설정</a:t>
              </a:r>
              <a:endParaRPr lang="ko-KR" altLang="en-US" sz="1400" b="1" dirty="0">
                <a:solidFill>
                  <a:srgbClr val="FED31C"/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7048776" y="925641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6988568" y="902089"/>
              <a:ext cx="109538" cy="180454"/>
            </a:xfrm>
            <a:prstGeom prst="rect">
              <a:avLst/>
            </a:prstGeom>
            <a:solidFill>
              <a:srgbClr val="FED3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7645074" y="925641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5455520" y="1186197"/>
              <a:ext cx="197358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7048776" y="1186197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6988568" y="1162645"/>
              <a:ext cx="109538" cy="180454"/>
            </a:xfrm>
            <a:prstGeom prst="rect">
              <a:avLst/>
            </a:prstGeom>
            <a:solidFill>
              <a:srgbClr val="BF703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7645074" y="118831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863363" y="1509780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절전 모드</a:t>
              </a: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6915426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6042997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6176347" y="1521331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7048776" y="1521331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끄기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863363" y="1925132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데미지 표시</a:t>
              </a: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6915426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6042997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176347" y="1936683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048776" y="1936683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끄기</a:t>
              </a:r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2654787" y="1735600"/>
            <a:ext cx="1383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재화 변화량 표시</a:t>
            </a:r>
            <a:endParaRPr lang="ko-KR" altLang="en-US" sz="1100" dirty="0"/>
          </a:p>
        </p:txBody>
      </p:sp>
      <p:sp>
        <p:nvSpPr>
          <p:cNvPr id="191" name="직사각형 190"/>
          <p:cNvSpPr/>
          <p:nvPr/>
        </p:nvSpPr>
        <p:spPr>
          <a:xfrm>
            <a:off x="7959112" y="4494209"/>
            <a:ext cx="222571" cy="222571"/>
          </a:xfrm>
          <a:prstGeom prst="rect">
            <a:avLst/>
          </a:prstGeom>
          <a:solidFill>
            <a:srgbClr val="CC81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X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4871168" y="4225152"/>
            <a:ext cx="3670851" cy="24804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/>
          <p:cNvSpPr txBox="1"/>
          <p:nvPr/>
        </p:nvSpPr>
        <p:spPr>
          <a:xfrm>
            <a:off x="6154000" y="5219799"/>
            <a:ext cx="125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수정 예정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6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27BF769F-8085-4AB2-A53E-AF092BD4B5F1}"/>
              </a:ext>
            </a:extLst>
          </p:cNvPr>
          <p:cNvCxnSpPr/>
          <p:nvPr/>
        </p:nvCxnSpPr>
        <p:spPr>
          <a:xfrm>
            <a:off x="3715896" y="3731280"/>
            <a:ext cx="44786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그림 162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7" name="그림 16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6" name="그림 17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211" name="그림 210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2" name="그림 211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grpSp>
        <p:nvGrpSpPr>
          <p:cNvPr id="10" name="그룹 9"/>
          <p:cNvGrpSpPr/>
          <p:nvPr/>
        </p:nvGrpSpPr>
        <p:grpSpPr>
          <a:xfrm>
            <a:off x="1358601" y="1310133"/>
            <a:ext cx="1002109" cy="384859"/>
            <a:chOff x="1393168" y="1120587"/>
            <a:chExt cx="1002109" cy="384859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387" name="그림 38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8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394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39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0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03" name="그림 40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404" name="그림 403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405" name="그림 40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406" name="그림 405"/>
          <p:cNvPicPr>
            <a:picLocks noChangeAspect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51" y="5788267"/>
            <a:ext cx="558343" cy="611445"/>
          </a:xfrm>
          <a:prstGeom prst="rect">
            <a:avLst/>
          </a:prstGeom>
          <a:noFill/>
        </p:spPr>
      </p:pic>
      <p:pic>
        <p:nvPicPr>
          <p:cNvPr id="407" name="그림 40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40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" name="그림 40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0581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62" y="2382100"/>
            <a:ext cx="928313" cy="6690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660186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4497827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1" name="그림 39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495005" y="1062880"/>
            <a:ext cx="3030104" cy="2320958"/>
          </a:xfrm>
          <a:prstGeom prst="rect">
            <a:avLst/>
          </a:prstGeom>
        </p:spPr>
      </p:pic>
      <p:pic>
        <p:nvPicPr>
          <p:cNvPr id="392" name="그림 391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853" y="3497768"/>
            <a:ext cx="2744240" cy="2307919"/>
          </a:xfrm>
          <a:prstGeom prst="rect">
            <a:avLst/>
          </a:prstGeom>
        </p:spPr>
      </p:pic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4787877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4787876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4787876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6" name="그림 41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266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17" name="TextBox 416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5220901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41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316193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0" name="그림 419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0978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6280732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4787877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3" name="그림 422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266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24" name="TextBox 423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5220901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425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5316193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7" name="그림 426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0978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6280732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4787876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4787877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5220901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432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5316193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4" name="그림 433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0978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6280732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4787876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5220901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438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5316193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0" name="그림 439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0978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6280732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442" name="그림 441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76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43" name="그림 442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87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463" name="그림 462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922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64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46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47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7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76" name="그림 47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82" y="5788267"/>
            <a:ext cx="570365" cy="611445"/>
          </a:xfrm>
          <a:prstGeom prst="rect">
            <a:avLst/>
          </a:prstGeom>
        </p:spPr>
      </p:pic>
      <p:pic>
        <p:nvPicPr>
          <p:cNvPr id="477" name="그림 476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374" y="5788267"/>
            <a:ext cx="597988" cy="611445"/>
          </a:xfrm>
          <a:prstGeom prst="rect">
            <a:avLst/>
          </a:prstGeom>
          <a:noFill/>
        </p:spPr>
      </p:pic>
      <p:pic>
        <p:nvPicPr>
          <p:cNvPr id="478" name="그림 47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18" y="5788267"/>
            <a:ext cx="545050" cy="611445"/>
          </a:xfrm>
          <a:prstGeom prst="rect">
            <a:avLst/>
          </a:prstGeom>
          <a:noFill/>
        </p:spPr>
      </p:pic>
      <p:pic>
        <p:nvPicPr>
          <p:cNvPr id="479" name="그림 478"/>
          <p:cNvPicPr>
            <a:picLocks noChangeAspect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83" y="5788267"/>
            <a:ext cx="558343" cy="611445"/>
          </a:xfrm>
          <a:prstGeom prst="rect">
            <a:avLst/>
          </a:prstGeom>
          <a:noFill/>
        </p:spPr>
      </p:pic>
      <p:pic>
        <p:nvPicPr>
          <p:cNvPr id="480" name="그림 479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656" y="5788267"/>
            <a:ext cx="640535" cy="611445"/>
          </a:xfrm>
          <a:prstGeom prst="rect">
            <a:avLst/>
          </a:prstGeom>
          <a:noFill/>
        </p:spPr>
      </p:pic>
      <p:sp>
        <p:nvSpPr>
          <p:cNvPr id="48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332173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332173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3" name="그림 482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21" y="2006750"/>
            <a:ext cx="1412349" cy="1412349"/>
          </a:xfrm>
          <a:prstGeom prst="rect">
            <a:avLst/>
          </a:prstGeom>
        </p:spPr>
      </p:pic>
      <p:sp>
        <p:nvSpPr>
          <p:cNvPr id="484" name="TextBox 483"/>
          <p:cNvSpPr txBox="1"/>
          <p:nvPr/>
        </p:nvSpPr>
        <p:spPr>
          <a:xfrm>
            <a:off x="5251613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485" name="TextBox 484"/>
          <p:cNvSpPr txBox="1"/>
          <p:nvPr/>
        </p:nvSpPr>
        <p:spPr>
          <a:xfrm>
            <a:off x="5251613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487" name="그림 48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216" y="2404223"/>
            <a:ext cx="343152" cy="582711"/>
          </a:xfrm>
          <a:prstGeom prst="rect">
            <a:avLst/>
          </a:prstGeom>
        </p:spPr>
      </p:pic>
      <p:pic>
        <p:nvPicPr>
          <p:cNvPr id="488" name="그림 48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48" y="2382100"/>
            <a:ext cx="928313" cy="669054"/>
          </a:xfrm>
          <a:prstGeom prst="rect">
            <a:avLst/>
          </a:prstGeom>
        </p:spPr>
      </p:pic>
      <p:pic>
        <p:nvPicPr>
          <p:cNvPr id="489" name="그림 48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5703074" y="2738523"/>
            <a:ext cx="210601" cy="337539"/>
          </a:xfrm>
          <a:prstGeom prst="rect">
            <a:avLst/>
          </a:prstGeom>
        </p:spPr>
      </p:pic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8817293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8654934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4" name="그림 49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652112" y="1062880"/>
            <a:ext cx="3030104" cy="2320958"/>
          </a:xfrm>
          <a:prstGeom prst="rect">
            <a:avLst/>
          </a:prstGeom>
        </p:spPr>
      </p:pic>
      <p:pic>
        <p:nvPicPr>
          <p:cNvPr id="495" name="그림 494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960" y="3497768"/>
            <a:ext cx="2744240" cy="2307919"/>
          </a:xfrm>
          <a:prstGeom prst="rect">
            <a:avLst/>
          </a:prstGeom>
        </p:spPr>
      </p:pic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8944984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8944983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8944983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9" name="그림 498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73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00" name="TextBox 499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9378008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50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9473300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3" name="그림 502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8085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10437839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8944984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6" name="그림 50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73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07" name="TextBox 50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9378008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0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9473300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0" name="그림 50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8085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10437839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8944983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8944984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9378008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15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9473300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7" name="그림 51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8085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10437839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8944983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9378008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2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9473300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3" name="그림 522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8085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10437839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525" name="그림 524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983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26" name="그림 525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594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546" name="그림 54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029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4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49" name="TextBox 54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55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55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5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58" name="TextBox 5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559" name="그림 558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189" y="5788267"/>
            <a:ext cx="570365" cy="611445"/>
          </a:xfrm>
          <a:prstGeom prst="rect">
            <a:avLst/>
          </a:prstGeom>
        </p:spPr>
      </p:pic>
      <p:pic>
        <p:nvPicPr>
          <p:cNvPr id="560" name="그림 559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481" y="5788267"/>
            <a:ext cx="597988" cy="611445"/>
          </a:xfrm>
          <a:prstGeom prst="rect">
            <a:avLst/>
          </a:prstGeom>
          <a:noFill/>
        </p:spPr>
      </p:pic>
      <p:pic>
        <p:nvPicPr>
          <p:cNvPr id="561" name="그림 56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425" y="5788267"/>
            <a:ext cx="545050" cy="611445"/>
          </a:xfrm>
          <a:prstGeom prst="rect">
            <a:avLst/>
          </a:prstGeom>
          <a:noFill/>
        </p:spPr>
      </p:pic>
      <p:pic>
        <p:nvPicPr>
          <p:cNvPr id="562" name="그림 561"/>
          <p:cNvPicPr>
            <a:picLocks noChangeAspect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890" y="5788267"/>
            <a:ext cx="558343" cy="611445"/>
          </a:xfrm>
          <a:prstGeom prst="rect">
            <a:avLst/>
          </a:prstGeom>
          <a:noFill/>
        </p:spPr>
      </p:pic>
      <p:pic>
        <p:nvPicPr>
          <p:cNvPr id="563" name="그림 562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763" y="5788267"/>
            <a:ext cx="640535" cy="611445"/>
          </a:xfrm>
          <a:prstGeom prst="rect">
            <a:avLst/>
          </a:prstGeom>
          <a:noFill/>
        </p:spPr>
      </p:pic>
      <p:sp>
        <p:nvSpPr>
          <p:cNvPr id="56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9489280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5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9489280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6" name="그림 56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628" y="2006750"/>
            <a:ext cx="1412349" cy="1412349"/>
          </a:xfrm>
          <a:prstGeom prst="rect">
            <a:avLst/>
          </a:prstGeom>
        </p:spPr>
      </p:pic>
      <p:sp>
        <p:nvSpPr>
          <p:cNvPr id="567" name="TextBox 566"/>
          <p:cNvSpPr txBox="1"/>
          <p:nvPr/>
        </p:nvSpPr>
        <p:spPr>
          <a:xfrm>
            <a:off x="9408720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568" name="TextBox 567"/>
          <p:cNvSpPr txBox="1"/>
          <p:nvPr/>
        </p:nvSpPr>
        <p:spPr>
          <a:xfrm>
            <a:off x="9408720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570" name="그림 56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323" y="2404223"/>
            <a:ext cx="343152" cy="582711"/>
          </a:xfrm>
          <a:prstGeom prst="rect">
            <a:avLst/>
          </a:prstGeom>
        </p:spPr>
      </p:pic>
      <p:pic>
        <p:nvPicPr>
          <p:cNvPr id="571" name="그림 57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362" y="2382100"/>
            <a:ext cx="928313" cy="669054"/>
          </a:xfrm>
          <a:prstGeom prst="rect">
            <a:avLst/>
          </a:prstGeom>
        </p:spPr>
      </p:pic>
      <p:pic>
        <p:nvPicPr>
          <p:cNvPr id="572" name="그림 571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9860181" y="2738523"/>
            <a:ext cx="210601" cy="337539"/>
          </a:xfrm>
          <a:prstGeom prst="rect">
            <a:avLst/>
          </a:prstGeom>
        </p:spPr>
      </p:pic>
      <p:cxnSp>
        <p:nvCxnSpPr>
          <p:cNvPr id="576" name="직선 화살표 연결선 575">
            <a:extLst>
              <a:ext uri="{FF2B5EF4-FFF2-40B4-BE49-F238E27FC236}">
                <a16:creationId xmlns:a16="http://schemas.microsoft.com/office/drawing/2014/main" id="{27BF769F-8085-4AB2-A53E-AF092BD4B5F1}"/>
              </a:ext>
            </a:extLst>
          </p:cNvPr>
          <p:cNvCxnSpPr/>
          <p:nvPr/>
        </p:nvCxnSpPr>
        <p:spPr>
          <a:xfrm>
            <a:off x="7882455" y="3731280"/>
            <a:ext cx="44786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489154" y="1066152"/>
            <a:ext cx="821587" cy="979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7" name="타원 57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114196" y="109294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78" name="직사각형 577"/>
          <p:cNvSpPr/>
          <p:nvPr/>
        </p:nvSpPr>
        <p:spPr>
          <a:xfrm>
            <a:off x="5470183" y="1066152"/>
            <a:ext cx="1274575" cy="592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타원 5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972949" y="70806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80" name="직사각형 579"/>
          <p:cNvSpPr/>
          <p:nvPr/>
        </p:nvSpPr>
        <p:spPr>
          <a:xfrm>
            <a:off x="7162944" y="1066152"/>
            <a:ext cx="359106" cy="356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1" name="타원 58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202715" y="70806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82" name="직사각형 581"/>
          <p:cNvSpPr/>
          <p:nvPr/>
        </p:nvSpPr>
        <p:spPr>
          <a:xfrm>
            <a:off x="4496141" y="2198163"/>
            <a:ext cx="3025908" cy="1103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3" name="타원 58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588262" y="212025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84" name="직사각형 583"/>
          <p:cNvSpPr/>
          <p:nvPr/>
        </p:nvSpPr>
        <p:spPr>
          <a:xfrm>
            <a:off x="8837621" y="3587402"/>
            <a:ext cx="2727579" cy="2106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5" name="타원 58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341206" y="364605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86" name="직사각형 585"/>
          <p:cNvSpPr/>
          <p:nvPr/>
        </p:nvSpPr>
        <p:spPr>
          <a:xfrm>
            <a:off x="8659763" y="5742577"/>
            <a:ext cx="3019393" cy="672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7" name="타원 58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315447" y="577105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7012"/>
            <a:ext cx="137295" cy="127934"/>
          </a:xfrm>
          <a:prstGeom prst="rect">
            <a:avLst/>
          </a:prstGeom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24933"/>
            <a:ext cx="137295" cy="127934"/>
          </a:xfrm>
          <a:prstGeom prst="rect">
            <a:avLst/>
          </a:prstGeom>
        </p:spPr>
      </p:pic>
      <p:pic>
        <p:nvPicPr>
          <p:cNvPr id="272" name="그림 27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50620"/>
            <a:ext cx="137295" cy="127934"/>
          </a:xfrm>
          <a:prstGeom prst="rect">
            <a:avLst/>
          </a:prstGeom>
        </p:spPr>
      </p:pic>
      <p:pic>
        <p:nvPicPr>
          <p:cNvPr id="273" name="그림 27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51378"/>
            <a:ext cx="137295" cy="127934"/>
          </a:xfrm>
          <a:prstGeom prst="rect">
            <a:avLst/>
          </a:prstGeom>
        </p:spPr>
      </p:pic>
      <p:pic>
        <p:nvPicPr>
          <p:cNvPr id="276" name="그림 275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3807012"/>
            <a:ext cx="137295" cy="127934"/>
          </a:xfrm>
          <a:prstGeom prst="rect">
            <a:avLst/>
          </a:prstGeom>
        </p:spPr>
      </p:pic>
      <p:pic>
        <p:nvPicPr>
          <p:cNvPr id="277" name="그림 276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4324933"/>
            <a:ext cx="137295" cy="127934"/>
          </a:xfrm>
          <a:prstGeom prst="rect">
            <a:avLst/>
          </a:prstGeom>
        </p:spPr>
      </p:pic>
      <p:pic>
        <p:nvPicPr>
          <p:cNvPr id="278" name="그림 277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4850620"/>
            <a:ext cx="137295" cy="127934"/>
          </a:xfrm>
          <a:prstGeom prst="rect">
            <a:avLst/>
          </a:prstGeom>
        </p:spPr>
      </p:pic>
      <p:pic>
        <p:nvPicPr>
          <p:cNvPr id="279" name="그림 278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5351378"/>
            <a:ext cx="137295" cy="127934"/>
          </a:xfrm>
          <a:prstGeom prst="rect">
            <a:avLst/>
          </a:prstGeom>
        </p:spPr>
      </p:pic>
      <p:pic>
        <p:nvPicPr>
          <p:cNvPr id="280" name="그림 279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3807012"/>
            <a:ext cx="137295" cy="127934"/>
          </a:xfrm>
          <a:prstGeom prst="rect">
            <a:avLst/>
          </a:prstGeom>
        </p:spPr>
      </p:pic>
      <p:pic>
        <p:nvPicPr>
          <p:cNvPr id="281" name="그림 280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4324933"/>
            <a:ext cx="137295" cy="127934"/>
          </a:xfrm>
          <a:prstGeom prst="rect">
            <a:avLst/>
          </a:prstGeom>
        </p:spPr>
      </p:pic>
      <p:pic>
        <p:nvPicPr>
          <p:cNvPr id="282" name="그림 28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4850620"/>
            <a:ext cx="137295" cy="127934"/>
          </a:xfrm>
          <a:prstGeom prst="rect">
            <a:avLst/>
          </a:prstGeom>
        </p:spPr>
      </p:pic>
      <p:pic>
        <p:nvPicPr>
          <p:cNvPr id="283" name="그림 28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5351378"/>
            <a:ext cx="137295" cy="127934"/>
          </a:xfrm>
          <a:prstGeom prst="rect">
            <a:avLst/>
          </a:prstGeom>
        </p:spPr>
      </p:pic>
      <p:pic>
        <p:nvPicPr>
          <p:cNvPr id="287" name="그림 286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78" y="5854830"/>
            <a:ext cx="230045" cy="302910"/>
          </a:xfrm>
          <a:prstGeom prst="rect">
            <a:avLst/>
          </a:prstGeom>
        </p:spPr>
      </p:pic>
      <p:pic>
        <p:nvPicPr>
          <p:cNvPr id="288" name="그림 287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551" y="5868838"/>
            <a:ext cx="230045" cy="302910"/>
          </a:xfrm>
          <a:prstGeom prst="rect">
            <a:avLst/>
          </a:prstGeom>
        </p:spPr>
      </p:pic>
      <p:pic>
        <p:nvPicPr>
          <p:cNvPr id="289" name="그림 288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491" y="5854830"/>
            <a:ext cx="230045" cy="302910"/>
          </a:xfrm>
          <a:prstGeom prst="rect">
            <a:avLst/>
          </a:prstGeom>
        </p:spPr>
      </p:pic>
      <p:pic>
        <p:nvPicPr>
          <p:cNvPr id="290" name="그림 289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64" y="5868838"/>
            <a:ext cx="230045" cy="302910"/>
          </a:xfrm>
          <a:prstGeom prst="rect">
            <a:avLst/>
          </a:prstGeom>
        </p:spPr>
      </p:pic>
      <p:pic>
        <p:nvPicPr>
          <p:cNvPr id="291" name="그림 290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75" y="5854830"/>
            <a:ext cx="230045" cy="302910"/>
          </a:xfrm>
          <a:prstGeom prst="rect">
            <a:avLst/>
          </a:prstGeom>
        </p:spPr>
      </p:pic>
      <p:pic>
        <p:nvPicPr>
          <p:cNvPr id="292" name="그림 291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48" y="5868838"/>
            <a:ext cx="230045" cy="302910"/>
          </a:xfrm>
          <a:prstGeom prst="rect">
            <a:avLst/>
          </a:prstGeom>
        </p:spPr>
      </p:pic>
      <p:pic>
        <p:nvPicPr>
          <p:cNvPr id="267" name="그림 266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973" y="1108406"/>
            <a:ext cx="998634" cy="384859"/>
          </a:xfrm>
          <a:prstGeom prst="rect">
            <a:avLst/>
          </a:prstGeom>
        </p:spPr>
      </p:pic>
      <p:sp>
        <p:nvSpPr>
          <p:cNvPr id="445" name="TextBox 444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626628" y="1170976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pic>
        <p:nvPicPr>
          <p:cNvPr id="268" name="그림 26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849" y="1118490"/>
            <a:ext cx="998634" cy="384859"/>
          </a:xfrm>
          <a:prstGeom prst="rect">
            <a:avLst/>
          </a:prstGeom>
        </p:spPr>
      </p:pic>
      <p:sp>
        <p:nvSpPr>
          <p:cNvPr id="528" name="TextBox 527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9783735" y="118838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95" name="그림 294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94" name="그림 293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8" name="그룹 297"/>
          <p:cNvGrpSpPr/>
          <p:nvPr/>
        </p:nvGrpSpPr>
        <p:grpSpPr>
          <a:xfrm>
            <a:off x="4623563" y="1158939"/>
            <a:ext cx="561776" cy="788344"/>
            <a:chOff x="430398" y="1158939"/>
            <a:chExt cx="561776" cy="788344"/>
          </a:xfrm>
        </p:grpSpPr>
        <p:pic>
          <p:nvPicPr>
            <p:cNvPr id="299" name="그림 298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300" name="그림 299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302" name="그림 301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3" name="그룹 252"/>
          <p:cNvGrpSpPr/>
          <p:nvPr/>
        </p:nvGrpSpPr>
        <p:grpSpPr>
          <a:xfrm>
            <a:off x="8755013" y="1158939"/>
            <a:ext cx="561776" cy="788344"/>
            <a:chOff x="430398" y="1158939"/>
            <a:chExt cx="561776" cy="788344"/>
          </a:xfrm>
        </p:grpSpPr>
        <p:pic>
          <p:nvPicPr>
            <p:cNvPr id="254" name="그림 253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55" name="그림 254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D54B048D-0B43-4BF0-A2BE-24313C0034CF}"/>
              </a:ext>
            </a:extLst>
          </p:cNvPr>
          <p:cNvSpPr/>
          <p:nvPr/>
        </p:nvSpPr>
        <p:spPr>
          <a:xfrm>
            <a:off x="5210051" y="2418163"/>
            <a:ext cx="743438" cy="6788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2B7B6AE7-A49B-4A87-A61E-3A2A53E57786}"/>
              </a:ext>
            </a:extLst>
          </p:cNvPr>
          <p:cNvSpPr/>
          <p:nvPr/>
        </p:nvSpPr>
        <p:spPr>
          <a:xfrm>
            <a:off x="5078441" y="228807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250" name="그림 249" descr="장난감, 방이(가) 표시된 사진&#10;&#10;자동 생성된 설명">
            <a:extLst>
              <a:ext uri="{FF2B5EF4-FFF2-40B4-BE49-F238E27FC236}">
                <a16:creationId xmlns:a16="http://schemas.microsoft.com/office/drawing/2014/main" id="{D6630868-9804-4D37-95AE-F5DC2211737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3" y="3225592"/>
            <a:ext cx="3022054" cy="413394"/>
          </a:xfrm>
          <a:prstGeom prst="rect">
            <a:avLst/>
          </a:prstGeom>
        </p:spPr>
      </p:pic>
      <p:pic>
        <p:nvPicPr>
          <p:cNvPr id="252" name="그림 251" descr="장난감, 방이(가) 표시된 사진&#10;&#10;자동 생성된 설명">
            <a:extLst>
              <a:ext uri="{FF2B5EF4-FFF2-40B4-BE49-F238E27FC236}">
                <a16:creationId xmlns:a16="http://schemas.microsoft.com/office/drawing/2014/main" id="{450730B4-1F7E-4CB7-907D-2EF49A4AD2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672" y="3209368"/>
            <a:ext cx="3022054" cy="413394"/>
          </a:xfrm>
          <a:prstGeom prst="rect">
            <a:avLst/>
          </a:prstGeom>
        </p:spPr>
      </p:pic>
      <p:pic>
        <p:nvPicPr>
          <p:cNvPr id="260" name="그림 259" descr="장난감, 방이(가) 표시된 사진&#10;&#10;자동 생성된 설명">
            <a:extLst>
              <a:ext uri="{FF2B5EF4-FFF2-40B4-BE49-F238E27FC236}">
                <a16:creationId xmlns:a16="http://schemas.microsoft.com/office/drawing/2014/main" id="{21739A54-70B5-44B8-9ED1-DFC3212F23E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102" y="3217166"/>
            <a:ext cx="3022054" cy="41339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1" y="1123719"/>
            <a:ext cx="1329246" cy="270929"/>
          </a:xfrm>
          <a:prstGeom prst="rect">
            <a:avLst/>
          </a:prstGeom>
        </p:spPr>
      </p:pic>
      <p:pic>
        <p:nvPicPr>
          <p:cNvPr id="251" name="그림 250">
            <a:extLst>
              <a:ext uri="{FF2B5EF4-FFF2-40B4-BE49-F238E27FC236}">
                <a16:creationId xmlns:a16="http://schemas.microsoft.com/office/drawing/2014/main" id="{9DB60EC3-ECAF-481F-A932-8C17A856047F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90" y="3090847"/>
            <a:ext cx="1329246" cy="270929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AADCDC67-73EA-4602-B31C-793657B3B46C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881" y="3090847"/>
            <a:ext cx="1329246" cy="270929"/>
          </a:xfrm>
          <a:prstGeom prst="rect">
            <a:avLst/>
          </a:prstGeom>
        </p:spPr>
      </p:pic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8649834" y="1062421"/>
            <a:ext cx="3027281" cy="22714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4499106" y="3321211"/>
            <a:ext cx="3027281" cy="30954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31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1- </a:t>
            </a:r>
            <a:r>
              <a:rPr lang="ko-KR" altLang="en-US" sz="3200" b="1" dirty="0"/>
              <a:t>상부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32174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GNB</a:t>
            </a:r>
          </a:p>
          <a:p>
            <a:r>
              <a:rPr lang="en-US" altLang="ko-KR" sz="1400" dirty="0"/>
              <a:t>- 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적 처치</a:t>
            </a:r>
            <a:r>
              <a:rPr lang="en-US" altLang="ko-KR" sz="1400" dirty="0"/>
              <a:t>, </a:t>
            </a:r>
            <a:r>
              <a:rPr lang="ko-KR" altLang="en-US" sz="1400" dirty="0"/>
              <a:t>훈련을 통하여 수급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훈련</a:t>
            </a:r>
            <a:r>
              <a:rPr lang="en-US" altLang="ko-KR" sz="1400" dirty="0"/>
              <a:t>, </a:t>
            </a:r>
            <a:r>
              <a:rPr lang="ko-KR" altLang="en-US" sz="1400" dirty="0"/>
              <a:t>무기</a:t>
            </a:r>
            <a:r>
              <a:rPr lang="en-US" altLang="ko-KR" sz="1400" dirty="0"/>
              <a:t> </a:t>
            </a:r>
            <a:r>
              <a:rPr lang="ko-KR" altLang="en-US" sz="1400" dirty="0"/>
              <a:t>업그레이드에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지식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400"/>
              <a:t>     </a:t>
            </a:r>
            <a:r>
              <a:rPr lang="ko-KR" altLang="en-US" sz="1400"/>
              <a:t>적 </a:t>
            </a:r>
            <a:r>
              <a:rPr lang="ko-KR" altLang="en-US" sz="1400" dirty="0"/>
              <a:t>처치 시 수급 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보물 또는 상점에서 구입할 때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4">
                    <a:lumMod val="75000"/>
                  </a:schemeClr>
                </a:solidFill>
              </a:rPr>
              <a:t>금</a:t>
            </a:r>
            <a:endParaRPr lang="en-US" altLang="ko-KR" sz="14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유료 재화</a:t>
            </a:r>
            <a:endParaRPr lang="en-US" altLang="ko-KR" sz="1400" dirty="0"/>
          </a:p>
          <a:p>
            <a:r>
              <a:rPr lang="en-US" altLang="ko-KR" sz="1400"/>
              <a:t>( </a:t>
            </a:r>
            <a:r>
              <a:rPr lang="ko-KR" altLang="en-US" sz="1400"/>
              <a:t>상점에서 </a:t>
            </a:r>
            <a:r>
              <a:rPr lang="ko-KR" altLang="en-US" sz="1400" dirty="0"/>
              <a:t>구입할 때 사용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</a:t>
            </a:r>
            <a:r>
              <a:rPr lang="en-US" altLang="ko-KR" sz="1400"/>
              <a:t>) </a:t>
            </a:r>
            <a:r>
              <a:rPr lang="ko-KR" altLang="en-US" sz="1400"/>
              <a:t>스테이지</a:t>
            </a:r>
            <a:r>
              <a:rPr lang="en-US" altLang="ko-KR" sz="1400"/>
              <a:t> </a:t>
            </a:r>
            <a:r>
              <a:rPr lang="ko-KR" altLang="en-US" sz="1400"/>
              <a:t>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옵션 </a:t>
            </a:r>
            <a:r>
              <a:rPr lang="en-US" altLang="ko-KR" sz="1400" dirty="0"/>
              <a:t>UI</a:t>
            </a:r>
          </a:p>
          <a:p>
            <a:endParaRPr lang="en-US" altLang="ko-KR" sz="1400" dirty="0"/>
          </a:p>
          <a:p>
            <a:r>
              <a:rPr lang="en-US" altLang="ko-KR" sz="1400" dirty="0"/>
              <a:t>4)</a:t>
            </a:r>
            <a:r>
              <a:rPr lang="ko-KR" altLang="en-US" sz="1400" dirty="0"/>
              <a:t> 전투 게임 화면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플레이어의 캐릭터</a:t>
            </a:r>
            <a:r>
              <a:rPr lang="en-US" altLang="ko-KR" sz="1400" dirty="0"/>
              <a:t> , </a:t>
            </a:r>
            <a:r>
              <a:rPr lang="ko-KR" altLang="en-US" sz="1400" dirty="0"/>
              <a:t>주인공 터치 시</a:t>
            </a:r>
            <a:endParaRPr lang="en-US" altLang="ko-KR" sz="1400" dirty="0"/>
          </a:p>
          <a:p>
            <a:r>
              <a:rPr lang="ko-KR" altLang="en-US" sz="1400"/>
              <a:t>    캐릭터 </a:t>
            </a:r>
            <a:r>
              <a:rPr lang="ko-KR" altLang="en-US" sz="1400" dirty="0"/>
              <a:t>정보창으로 이동</a:t>
            </a:r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714320" y="2050861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551961" y="137136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549139" y="1366322"/>
            <a:ext cx="3030104" cy="2320958"/>
          </a:xfrm>
          <a:prstGeom prst="rect">
            <a:avLst/>
          </a:prstGeom>
        </p:spPr>
      </p:pic>
      <p:pic>
        <p:nvPicPr>
          <p:cNvPr id="115" name="그림 114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87" y="3801210"/>
            <a:ext cx="2744240" cy="230791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842011" y="397522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842010" y="448224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842010" y="501321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그림 118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0" y="3971544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275035" y="396738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2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370327" y="426171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4016443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334866" y="404252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842011" y="44907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6" name="그림 12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0" y="448708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275035" y="448292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2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370327" y="477725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453198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334866" y="455806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842010" y="50140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842011" y="50225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275035" y="501468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35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370327" y="53090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506373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334866" y="508982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842010" y="55268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275035" y="552757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370327" y="582189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557662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334866" y="560271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45" name="그림 144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0" y="5018047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46" name="그림 145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1" y="5533932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56" y="142510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6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4024880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407810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7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4534741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458796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7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506021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511343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17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557169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562491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179" name="그림 17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16" y="6091709"/>
            <a:ext cx="570365" cy="611445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08" y="6091709"/>
            <a:ext cx="597988" cy="611445"/>
          </a:xfrm>
          <a:prstGeom prst="rect">
            <a:avLst/>
          </a:prstGeom>
          <a:noFill/>
        </p:spPr>
      </p:pic>
      <p:pic>
        <p:nvPicPr>
          <p:cNvPr id="181" name="그림 18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6091709"/>
            <a:ext cx="545050" cy="611445"/>
          </a:xfrm>
          <a:prstGeom prst="rect">
            <a:avLst/>
          </a:prstGeom>
          <a:noFill/>
        </p:spPr>
      </p:pic>
      <p:pic>
        <p:nvPicPr>
          <p:cNvPr id="182" name="그림 181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17" y="6091709"/>
            <a:ext cx="558343" cy="611445"/>
          </a:xfrm>
          <a:prstGeom prst="rect">
            <a:avLst/>
          </a:prstGeom>
          <a:noFill/>
        </p:spPr>
      </p:pic>
      <p:pic>
        <p:nvPicPr>
          <p:cNvPr id="183" name="그림 182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90" y="6091709"/>
            <a:ext cx="640535" cy="611445"/>
          </a:xfrm>
          <a:prstGeom prst="rect">
            <a:avLst/>
          </a:prstGeom>
          <a:noFill/>
        </p:spPr>
      </p:pic>
      <p:sp>
        <p:nvSpPr>
          <p:cNvPr id="18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386307" y="4276356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386307" y="4790916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55" y="2310192"/>
            <a:ext cx="1412349" cy="1412349"/>
          </a:xfrm>
          <a:prstGeom prst="rect">
            <a:avLst/>
          </a:prstGeom>
        </p:spPr>
      </p:pic>
      <p:sp>
        <p:nvSpPr>
          <p:cNvPr id="187" name="TextBox 186"/>
          <p:cNvSpPr txBox="1"/>
          <p:nvPr/>
        </p:nvSpPr>
        <p:spPr>
          <a:xfrm>
            <a:off x="1305747" y="4216406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1305747" y="4729425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190" name="그림 18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350" y="2707665"/>
            <a:ext cx="343152" cy="582711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2685542"/>
            <a:ext cx="928313" cy="669054"/>
          </a:xfrm>
          <a:prstGeom prst="rect">
            <a:avLst/>
          </a:prstGeom>
        </p:spPr>
      </p:pic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757208" y="3041965"/>
            <a:ext cx="210601" cy="337539"/>
          </a:xfrm>
          <a:prstGeom prst="rect">
            <a:avLst/>
          </a:prstGeom>
        </p:spPr>
      </p:pic>
      <p:sp>
        <p:nvSpPr>
          <p:cNvPr id="196" name="직사각형 195"/>
          <p:cNvSpPr/>
          <p:nvPr/>
        </p:nvSpPr>
        <p:spPr>
          <a:xfrm>
            <a:off x="543288" y="1369594"/>
            <a:ext cx="821587" cy="979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68330" y="139639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98" name="직사각형 197"/>
          <p:cNvSpPr/>
          <p:nvPr/>
        </p:nvSpPr>
        <p:spPr>
          <a:xfrm>
            <a:off x="1524317" y="1369594"/>
            <a:ext cx="1274575" cy="592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3217078" y="1369594"/>
            <a:ext cx="359106" cy="356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50275" y="2501605"/>
            <a:ext cx="3025908" cy="1103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642396" y="242369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027083" y="101151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256849" y="101151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4112883"/>
            <a:ext cx="137295" cy="127934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4630804"/>
            <a:ext cx="137295" cy="127934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5156491"/>
            <a:ext cx="137295" cy="127934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5657249"/>
            <a:ext cx="137295" cy="127934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859" y="6170005"/>
            <a:ext cx="230045" cy="302910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086" y="6170005"/>
            <a:ext cx="230045" cy="302910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60" y="1428092"/>
            <a:ext cx="998634" cy="384859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680762" y="149182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77230F9-C0D2-43BC-8F5F-1349E8C4B3C0}"/>
              </a:ext>
            </a:extLst>
          </p:cNvPr>
          <p:cNvSpPr/>
          <p:nvPr/>
        </p:nvSpPr>
        <p:spPr>
          <a:xfrm>
            <a:off x="1228224" y="2639808"/>
            <a:ext cx="743438" cy="6788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91C21D53-A2B8-47F1-8215-83C980B1F959}"/>
              </a:ext>
            </a:extLst>
          </p:cNvPr>
          <p:cNvSpPr/>
          <p:nvPr/>
        </p:nvSpPr>
        <p:spPr>
          <a:xfrm>
            <a:off x="1096614" y="250972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pSp>
        <p:nvGrpSpPr>
          <p:cNvPr id="108" name="그룹 107"/>
          <p:cNvGrpSpPr/>
          <p:nvPr/>
        </p:nvGrpSpPr>
        <p:grpSpPr>
          <a:xfrm>
            <a:off x="639164" y="1479217"/>
            <a:ext cx="561776" cy="788344"/>
            <a:chOff x="430398" y="1158939"/>
            <a:chExt cx="561776" cy="788344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5198357" y="1369905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5200264" y="136749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5202247" y="1364858"/>
            <a:ext cx="3030104" cy="2320958"/>
          </a:xfrm>
          <a:prstGeom prst="rect">
            <a:avLst/>
          </a:prstGeom>
        </p:spPr>
      </p:pic>
      <p:grpSp>
        <p:nvGrpSpPr>
          <p:cNvPr id="96" name="그룹 95"/>
          <p:cNvGrpSpPr/>
          <p:nvPr/>
        </p:nvGrpSpPr>
        <p:grpSpPr>
          <a:xfrm>
            <a:off x="5321188" y="1460917"/>
            <a:ext cx="561776" cy="788344"/>
            <a:chOff x="430398" y="1158939"/>
            <a:chExt cx="561776" cy="788344"/>
          </a:xfrm>
        </p:grpSpPr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51" name="그림 150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4" name="그림 15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514" y="1414618"/>
            <a:ext cx="208888" cy="208888"/>
          </a:xfrm>
          <a:prstGeom prst="rect">
            <a:avLst/>
          </a:prstGeom>
          <a:ln>
            <a:noFill/>
          </a:ln>
        </p:spPr>
      </p:pic>
      <p:grpSp>
        <p:nvGrpSpPr>
          <p:cNvPr id="155" name="그룹 154"/>
          <p:cNvGrpSpPr/>
          <p:nvPr/>
        </p:nvGrpSpPr>
        <p:grpSpPr>
          <a:xfrm>
            <a:off x="6297470" y="1428803"/>
            <a:ext cx="1002109" cy="548353"/>
            <a:chOff x="1393168" y="1120587"/>
            <a:chExt cx="1002109" cy="548353"/>
          </a:xfrm>
        </p:grpSpPr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5196450" y="1369905"/>
            <a:ext cx="3030104" cy="53522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6493258" y="1722738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62" name="그림 161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84" y="2054899"/>
            <a:ext cx="1412349" cy="1412349"/>
          </a:xfrm>
          <a:prstGeom prst="rect">
            <a:avLst/>
          </a:prstGeom>
        </p:spPr>
      </p:pic>
      <p:pic>
        <p:nvPicPr>
          <p:cNvPr id="163" name="그림 162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741" y="3798240"/>
            <a:ext cx="2804159" cy="2307919"/>
          </a:xfrm>
          <a:prstGeom prst="rect">
            <a:avLst/>
          </a:prstGeom>
        </p:spPr>
      </p:pic>
      <p:pic>
        <p:nvPicPr>
          <p:cNvPr id="236" name="그림 235" descr="장난감, 방이(가) 표시된 사진&#10;&#10;자동 생성된 설명">
            <a:extLst>
              <a:ext uri="{FF2B5EF4-FFF2-40B4-BE49-F238E27FC236}">
                <a16:creationId xmlns:a16="http://schemas.microsoft.com/office/drawing/2014/main" id="{C63FE159-994C-45F0-99C1-442B846D3AD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0" y="3529268"/>
            <a:ext cx="3044029" cy="413394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6B585EF-0E82-4A64-B482-BA8BF16C1487}"/>
              </a:ext>
            </a:extLst>
          </p:cNvPr>
          <p:cNvSpPr/>
          <p:nvPr/>
        </p:nvSpPr>
        <p:spPr>
          <a:xfrm>
            <a:off x="5258187" y="1756476"/>
            <a:ext cx="2896741" cy="43772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9E23B089-2259-4DB0-8002-61FB19A1E811}"/>
              </a:ext>
            </a:extLst>
          </p:cNvPr>
          <p:cNvGrpSpPr/>
          <p:nvPr/>
        </p:nvGrpSpPr>
        <p:grpSpPr>
          <a:xfrm>
            <a:off x="6226533" y="2206952"/>
            <a:ext cx="998634" cy="384859"/>
            <a:chOff x="1393168" y="1120587"/>
            <a:chExt cx="998634" cy="384859"/>
          </a:xfrm>
        </p:grpSpPr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882EB912-1CA7-4803-9806-717A6F69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1590700" y="1185811"/>
              <a:ext cx="5886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모코코</a:t>
              </a: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71721207-DE76-4809-9166-2B0F30D5455F}"/>
              </a:ext>
            </a:extLst>
          </p:cNvPr>
          <p:cNvGrpSpPr/>
          <p:nvPr/>
        </p:nvGrpSpPr>
        <p:grpSpPr>
          <a:xfrm>
            <a:off x="6407150" y="3459132"/>
            <a:ext cx="676212" cy="341152"/>
            <a:chOff x="2755961" y="1967714"/>
            <a:chExt cx="676212" cy="341152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CC5A9C4-A72A-4494-9066-F754C63E65B5}"/>
                </a:ext>
              </a:extLst>
            </p:cNvPr>
            <p:cNvSpPr/>
            <p:nvPr/>
          </p:nvSpPr>
          <p:spPr>
            <a:xfrm>
              <a:off x="2829601" y="2099128"/>
              <a:ext cx="538360" cy="1428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/>
                <a:t>200</a:t>
              </a:r>
              <a:endParaRPr lang="ko-KR" altLang="en-US" sz="900" dirty="0"/>
            </a:p>
          </p:txBody>
        </p:sp>
        <p:pic>
          <p:nvPicPr>
            <p:cNvPr id="204" name="그림 203">
              <a:extLst>
                <a:ext uri="{FF2B5EF4-FFF2-40B4-BE49-F238E27FC236}">
                  <a16:creationId xmlns:a16="http://schemas.microsoft.com/office/drawing/2014/main" id="{09679518-CB5A-437F-A7BD-973F111A8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4" t="9646" r="31486" b="12073"/>
            <a:stretch/>
          </p:blipFill>
          <p:spPr>
            <a:xfrm rot="10800000">
              <a:off x="2755961" y="1982769"/>
              <a:ext cx="159425" cy="326097"/>
            </a:xfrm>
            <a:prstGeom prst="rect">
              <a:avLst/>
            </a:prstGeom>
          </p:spPr>
        </p:pic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1CDAE3FF-3D30-48BB-A215-FE53AEB41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58" t="10517" r="30336" b="9028"/>
            <a:stretch/>
          </p:blipFill>
          <p:spPr>
            <a:xfrm rot="10800000">
              <a:off x="3270936" y="1967714"/>
              <a:ext cx="161237" cy="335155"/>
            </a:xfrm>
            <a:prstGeom prst="rect">
              <a:avLst/>
            </a:prstGeom>
          </p:spPr>
        </p:pic>
      </p:grpSp>
      <p:sp>
        <p:nvSpPr>
          <p:cNvPr id="206" name="사각형: 둥근 모서리 209">
            <a:extLst>
              <a:ext uri="{FF2B5EF4-FFF2-40B4-BE49-F238E27FC236}">
                <a16:creationId xmlns:a16="http://schemas.microsoft.com/office/drawing/2014/main" id="{9C38339B-5E11-4EF3-AA65-1E0AB7A9BD6D}"/>
              </a:ext>
            </a:extLst>
          </p:cNvPr>
          <p:cNvSpPr/>
          <p:nvPr/>
        </p:nvSpPr>
        <p:spPr>
          <a:xfrm>
            <a:off x="5249491" y="1776312"/>
            <a:ext cx="2915215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7" name="그림 206">
            <a:extLst>
              <a:ext uri="{FF2B5EF4-FFF2-40B4-BE49-F238E27FC236}">
                <a16:creationId xmlns:a16="http://schemas.microsoft.com/office/drawing/2014/main" id="{1BD97B3A-0B24-4CE7-A9B0-FBB45E2C84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52" y="2476300"/>
            <a:ext cx="1412349" cy="1412349"/>
          </a:xfrm>
          <a:prstGeom prst="rect">
            <a:avLst/>
          </a:prstGeom>
        </p:spPr>
      </p:pic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D1780E0E-55F1-4B32-871D-A1C19D381A00}"/>
              </a:ext>
            </a:extLst>
          </p:cNvPr>
          <p:cNvSpPr/>
          <p:nvPr/>
        </p:nvSpPr>
        <p:spPr>
          <a:xfrm>
            <a:off x="5404956" y="4324301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D185C879-FEF9-414F-BF01-C9D1B826BDF8}"/>
              </a:ext>
            </a:extLst>
          </p:cNvPr>
          <p:cNvSpPr/>
          <p:nvPr/>
        </p:nvSpPr>
        <p:spPr>
          <a:xfrm>
            <a:off x="5404956" y="4849761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9A255AE8-7AEA-4E73-B03B-79B042031DA8}"/>
              </a:ext>
            </a:extLst>
          </p:cNvPr>
          <p:cNvSpPr/>
          <p:nvPr/>
        </p:nvSpPr>
        <p:spPr>
          <a:xfrm>
            <a:off x="5396904" y="5383059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사각형: 둥근 모서리 316">
            <a:extLst>
              <a:ext uri="{FF2B5EF4-FFF2-40B4-BE49-F238E27FC236}">
                <a16:creationId xmlns:a16="http://schemas.microsoft.com/office/drawing/2014/main" id="{7C8A9F0E-203D-45F6-BDE0-7A479F2E85CF}"/>
              </a:ext>
            </a:extLst>
          </p:cNvPr>
          <p:cNvSpPr/>
          <p:nvPr/>
        </p:nvSpPr>
        <p:spPr>
          <a:xfrm>
            <a:off x="6502925" y="6099153"/>
            <a:ext cx="432542" cy="41320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2" name="사각형: 둥근 모서리 22">
            <a:extLst>
              <a:ext uri="{FF2B5EF4-FFF2-40B4-BE49-F238E27FC236}">
                <a16:creationId xmlns:a16="http://schemas.microsoft.com/office/drawing/2014/main" id="{BBA06DFC-50A9-4C54-8592-05C055EC580D}"/>
              </a:ext>
            </a:extLst>
          </p:cNvPr>
          <p:cNvSpPr/>
          <p:nvPr/>
        </p:nvSpPr>
        <p:spPr>
          <a:xfrm>
            <a:off x="5394978" y="3941372"/>
            <a:ext cx="542997" cy="220061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</a:t>
            </a:r>
          </a:p>
        </p:txBody>
      </p:sp>
      <p:sp>
        <p:nvSpPr>
          <p:cNvPr id="213" name="사각형: 둥근 모서리 319">
            <a:extLst>
              <a:ext uri="{FF2B5EF4-FFF2-40B4-BE49-F238E27FC236}">
                <a16:creationId xmlns:a16="http://schemas.microsoft.com/office/drawing/2014/main" id="{37F4C664-656F-4BD7-9D1A-5702A465978A}"/>
              </a:ext>
            </a:extLst>
          </p:cNvPr>
          <p:cNvSpPr/>
          <p:nvPr/>
        </p:nvSpPr>
        <p:spPr>
          <a:xfrm>
            <a:off x="6097723" y="3937936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모자</a:t>
            </a:r>
          </a:p>
        </p:txBody>
      </p:sp>
      <p:sp>
        <p:nvSpPr>
          <p:cNvPr id="214" name="사각형: 둥근 모서리 320">
            <a:extLst>
              <a:ext uri="{FF2B5EF4-FFF2-40B4-BE49-F238E27FC236}">
                <a16:creationId xmlns:a16="http://schemas.microsoft.com/office/drawing/2014/main" id="{35A6514B-5115-4D5D-8BC9-86067769D474}"/>
              </a:ext>
            </a:extLst>
          </p:cNvPr>
          <p:cNvSpPr/>
          <p:nvPr/>
        </p:nvSpPr>
        <p:spPr>
          <a:xfrm>
            <a:off x="6798028" y="3937936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갑옷</a:t>
            </a:r>
          </a:p>
        </p:txBody>
      </p:sp>
      <p:sp>
        <p:nvSpPr>
          <p:cNvPr id="215" name="사각형: 둥근 모서리 321">
            <a:extLst>
              <a:ext uri="{FF2B5EF4-FFF2-40B4-BE49-F238E27FC236}">
                <a16:creationId xmlns:a16="http://schemas.microsoft.com/office/drawing/2014/main" id="{679E7D59-FA6C-42E7-9FCF-D13BD6A4EDD8}"/>
              </a:ext>
            </a:extLst>
          </p:cNvPr>
          <p:cNvSpPr/>
          <p:nvPr/>
        </p:nvSpPr>
        <p:spPr>
          <a:xfrm>
            <a:off x="7493313" y="3938094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장신구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A0BEED33-6D02-4266-B3BA-B71AA2C0A402}"/>
              </a:ext>
            </a:extLst>
          </p:cNvPr>
          <p:cNvSpPr txBox="1"/>
          <p:nvPr/>
        </p:nvSpPr>
        <p:spPr>
          <a:xfrm>
            <a:off x="5854225" y="5392954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92EFDE10-04A2-4213-87FD-9235CE3310C5}"/>
              </a:ext>
            </a:extLst>
          </p:cNvPr>
          <p:cNvSpPr txBox="1"/>
          <p:nvPr/>
        </p:nvSpPr>
        <p:spPr>
          <a:xfrm>
            <a:off x="5854225" y="5554182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160%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rgbClr val="66FF33"/>
              </a:solidFill>
              <a:latin typeface="+mj-ea"/>
              <a:ea typeface="+mj-ea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5F2D978-F299-4522-83B5-AD5E1C15AABA}"/>
              </a:ext>
            </a:extLst>
          </p:cNvPr>
          <p:cNvSpPr txBox="1"/>
          <p:nvPr/>
        </p:nvSpPr>
        <p:spPr>
          <a:xfrm>
            <a:off x="5860630" y="4880791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9D8CF71-9C69-4A1C-A0AB-955E8FA772DA}"/>
              </a:ext>
            </a:extLst>
          </p:cNvPr>
          <p:cNvSpPr txBox="1"/>
          <p:nvPr/>
        </p:nvSpPr>
        <p:spPr>
          <a:xfrm>
            <a:off x="5860630" y="5042019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40%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167D3E15-7041-40B1-BE4F-14E3EF592DC5}"/>
              </a:ext>
            </a:extLst>
          </p:cNvPr>
          <p:cNvSpPr txBox="1"/>
          <p:nvPr/>
        </p:nvSpPr>
        <p:spPr>
          <a:xfrm>
            <a:off x="5839235" y="4349124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4751DD1-796E-4D90-9946-42B2B2E84946}"/>
              </a:ext>
            </a:extLst>
          </p:cNvPr>
          <p:cNvSpPr txBox="1"/>
          <p:nvPr/>
        </p:nvSpPr>
        <p:spPr>
          <a:xfrm>
            <a:off x="5839235" y="4510352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20%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1" name="사각형: 둥근 모서리 355">
            <a:extLst>
              <a:ext uri="{FF2B5EF4-FFF2-40B4-BE49-F238E27FC236}">
                <a16:creationId xmlns:a16="http://schemas.microsoft.com/office/drawing/2014/main" id="{19A6C77B-D259-4DB2-B7C6-0DC5C275AA14}"/>
              </a:ext>
            </a:extLst>
          </p:cNvPr>
          <p:cNvSpPr/>
          <p:nvPr/>
        </p:nvSpPr>
        <p:spPr>
          <a:xfrm>
            <a:off x="7297249" y="4380760"/>
            <a:ext cx="655913" cy="35822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장착하기</a:t>
            </a:r>
          </a:p>
        </p:txBody>
      </p:sp>
      <p:sp>
        <p:nvSpPr>
          <p:cNvPr id="232" name="사각형: 둥근 모서리 356">
            <a:extLst>
              <a:ext uri="{FF2B5EF4-FFF2-40B4-BE49-F238E27FC236}">
                <a16:creationId xmlns:a16="http://schemas.microsoft.com/office/drawing/2014/main" id="{B8EFBB27-AC95-4346-BF0E-0C3C997BC2CA}"/>
              </a:ext>
            </a:extLst>
          </p:cNvPr>
          <p:cNvSpPr/>
          <p:nvPr/>
        </p:nvSpPr>
        <p:spPr>
          <a:xfrm>
            <a:off x="7305172" y="4899372"/>
            <a:ext cx="655913" cy="35822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장착하기</a:t>
            </a:r>
          </a:p>
        </p:txBody>
      </p:sp>
      <p:sp>
        <p:nvSpPr>
          <p:cNvPr id="233" name="사각형: 둥근 모서리 357">
            <a:extLst>
              <a:ext uri="{FF2B5EF4-FFF2-40B4-BE49-F238E27FC236}">
                <a16:creationId xmlns:a16="http://schemas.microsoft.com/office/drawing/2014/main" id="{1A2A9E47-C5EF-4750-B198-8C0FB5A50543}"/>
              </a:ext>
            </a:extLst>
          </p:cNvPr>
          <p:cNvSpPr/>
          <p:nvPr/>
        </p:nvSpPr>
        <p:spPr>
          <a:xfrm>
            <a:off x="7304592" y="5434993"/>
            <a:ext cx="655913" cy="358222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장착중</a:t>
            </a:r>
          </a:p>
        </p:txBody>
      </p:sp>
      <p:grpSp>
        <p:nvGrpSpPr>
          <p:cNvPr id="248" name="그룹 247"/>
          <p:cNvGrpSpPr/>
          <p:nvPr/>
        </p:nvGrpSpPr>
        <p:grpSpPr>
          <a:xfrm>
            <a:off x="5401120" y="1812879"/>
            <a:ext cx="2627332" cy="224846"/>
            <a:chOff x="1058054" y="1510901"/>
            <a:chExt cx="2627332" cy="224846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54" y="1537750"/>
              <a:ext cx="469668" cy="197997"/>
            </a:xfrm>
            <a:prstGeom prst="rect">
              <a:avLst/>
            </a:prstGeom>
          </p:spPr>
        </p:pic>
        <p:pic>
          <p:nvPicPr>
            <p:cNvPr id="250" name="그림 249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929" y="1529093"/>
              <a:ext cx="465062" cy="197997"/>
            </a:xfrm>
            <a:prstGeom prst="rect">
              <a:avLst/>
            </a:prstGeom>
          </p:spPr>
        </p:pic>
        <p:pic>
          <p:nvPicPr>
            <p:cNvPr id="251" name="그림 250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858" y="1536064"/>
              <a:ext cx="469668" cy="186007"/>
            </a:xfrm>
            <a:prstGeom prst="rect">
              <a:avLst/>
            </a:prstGeom>
          </p:spPr>
        </p:pic>
        <p:pic>
          <p:nvPicPr>
            <p:cNvPr id="252" name="그림 251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168" y="1537724"/>
              <a:ext cx="469668" cy="172056"/>
            </a:xfrm>
            <a:prstGeom prst="rect">
              <a:avLst/>
            </a:prstGeom>
          </p:spPr>
        </p:pic>
        <p:sp>
          <p:nvSpPr>
            <p:cNvPr id="253" name="TextBox 252"/>
            <p:cNvSpPr txBox="1"/>
            <p:nvPr/>
          </p:nvSpPr>
          <p:spPr>
            <a:xfrm>
              <a:off x="1194997" y="1518622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1896969" y="151707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2628274" y="151706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3334688" y="1510901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5463264" y="4376909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8" name="그림 257"/>
          <p:cNvPicPr>
            <a:picLocks noChangeAspect="1"/>
          </p:cNvPicPr>
          <p:nvPr/>
        </p:nvPicPr>
        <p:blipFill rotWithShape="1"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5607460" y="4336843"/>
            <a:ext cx="74849" cy="426536"/>
          </a:xfrm>
          <a:prstGeom prst="rect">
            <a:avLst/>
          </a:prstGeom>
        </p:spPr>
      </p:pic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5463264" y="4900085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0" name="그림 259"/>
          <p:cNvPicPr>
            <a:picLocks noChangeAspect="1"/>
          </p:cNvPicPr>
          <p:nvPr/>
        </p:nvPicPr>
        <p:blipFill rotWithShape="1"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5577564" y="4877628"/>
            <a:ext cx="116632" cy="388315"/>
          </a:xfrm>
          <a:prstGeom prst="rect">
            <a:avLst/>
          </a:prstGeom>
        </p:spPr>
      </p:pic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5468874" y="5425590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2" name="그림 261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5530722" y="5401017"/>
            <a:ext cx="195122" cy="399194"/>
          </a:xfrm>
          <a:prstGeom prst="rect">
            <a:avLst/>
          </a:prstGeom>
        </p:spPr>
      </p:pic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5458157" y="2625520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4" name="그림 263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5520005" y="2600947"/>
            <a:ext cx="195122" cy="399194"/>
          </a:xfrm>
          <a:prstGeom prst="rect">
            <a:avLst/>
          </a:prstGeom>
        </p:spPr>
      </p:pic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5458157" y="3362323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7591184" y="3362323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7591184" y="2625760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8" name="그림 26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431549" flipH="1">
            <a:off x="6835324" y="3104356"/>
            <a:ext cx="195122" cy="399194"/>
          </a:xfrm>
          <a:prstGeom prst="rect">
            <a:avLst/>
          </a:prstGeom>
        </p:spPr>
      </p:pic>
      <p:sp>
        <p:nvSpPr>
          <p:cNvPr id="269" name="TextBox 268">
            <a:extLst>
              <a:ext uri="{FF2B5EF4-FFF2-40B4-BE49-F238E27FC236}">
                <a16:creationId xmlns:a16="http://schemas.microsoft.com/office/drawing/2014/main" id="{92EFDE10-04A2-4213-87FD-9235CE3310C5}"/>
              </a:ext>
            </a:extLst>
          </p:cNvPr>
          <p:cNvSpPr txBox="1"/>
          <p:nvPr/>
        </p:nvSpPr>
        <p:spPr>
          <a:xfrm>
            <a:off x="6307489" y="5664730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20%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rgbClr val="66FF33"/>
              </a:solidFill>
              <a:latin typeface="+mj-ea"/>
              <a:ea typeface="+mj-ea"/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91C21D53-A2B8-47F1-8215-83C980B1F959}"/>
              </a:ext>
            </a:extLst>
          </p:cNvPr>
          <p:cNvSpPr/>
          <p:nvPr/>
        </p:nvSpPr>
        <p:spPr>
          <a:xfrm>
            <a:off x="6630288" y="141264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27BF769F-8085-4AB2-A53E-AF092BD4B5F1}"/>
              </a:ext>
            </a:extLst>
          </p:cNvPr>
          <p:cNvCxnSpPr/>
          <p:nvPr/>
        </p:nvCxnSpPr>
        <p:spPr>
          <a:xfrm>
            <a:off x="4195956" y="3731280"/>
            <a:ext cx="44786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타원 233">
            <a:extLst>
              <a:ext uri="{FF2B5EF4-FFF2-40B4-BE49-F238E27FC236}">
                <a16:creationId xmlns:a16="http://schemas.microsoft.com/office/drawing/2014/main" id="{004DDA36-BA37-4099-9714-4A9B6A42ADBE}"/>
              </a:ext>
            </a:extLst>
          </p:cNvPr>
          <p:cNvSpPr/>
          <p:nvPr/>
        </p:nvSpPr>
        <p:spPr>
          <a:xfrm>
            <a:off x="7847431" y="2191103"/>
            <a:ext cx="200367" cy="200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i</a:t>
            </a:r>
            <a:endParaRPr lang="ko-KR" altLang="en-US" sz="1200" b="1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549203" y="3624653"/>
            <a:ext cx="3027281" cy="30954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A6E4F4-79D7-41F3-AED2-91413A99C7E4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99" y="3395360"/>
            <a:ext cx="1329246" cy="27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캐릭터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1" y="241489"/>
            <a:ext cx="6376815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36983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GNB</a:t>
            </a:r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플레이어 닉네임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장착한 장비 창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장착한 아이템에 따른 스킨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</a:t>
            </a:r>
            <a:r>
              <a:rPr lang="ko-KR" altLang="en-US" sz="1400" dirty="0"/>
              <a:t> 터치 시 표시된 정보에 맞게 정렬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/>
              <a:t>플레이어가 가지고 있는 무기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/>
              <a:t>버튼 터치 시 아이템 장착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8) Information </a:t>
            </a:r>
            <a:r>
              <a:rPr lang="ko-KR" altLang="en-US" sz="1400" dirty="0"/>
              <a:t>버튼을 클릭하면</a:t>
            </a:r>
            <a:endParaRPr lang="en-US" altLang="ko-KR" sz="1400" dirty="0"/>
          </a:p>
          <a:p>
            <a:r>
              <a:rPr lang="ko-KR" altLang="en-US" sz="1400" dirty="0"/>
              <a:t>플레이어의 스탯과 보물 적용 현황 표시</a:t>
            </a:r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grpSp>
        <p:nvGrpSpPr>
          <p:cNvPr id="126" name="그룹 125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3" name="그림 132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grpSp>
        <p:nvGrpSpPr>
          <p:cNvPr id="134" name="그룹 133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853384" y="1067927"/>
            <a:ext cx="3030104" cy="53522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2113369" y="1420760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9" name="그림 38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18" y="1752921"/>
            <a:ext cx="1412349" cy="1412349"/>
          </a:xfrm>
          <a:prstGeom prst="rect">
            <a:avLst/>
          </a:prstGeom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5" y="3496262"/>
            <a:ext cx="2804159" cy="230791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B585EF-0E82-4A64-B482-BA8BF16C1487}"/>
              </a:ext>
            </a:extLst>
          </p:cNvPr>
          <p:cNvSpPr/>
          <p:nvPr/>
        </p:nvSpPr>
        <p:spPr>
          <a:xfrm>
            <a:off x="915121" y="1454498"/>
            <a:ext cx="2896741" cy="43772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1" name="그림 180">
            <a:extLst>
              <a:ext uri="{FF2B5EF4-FFF2-40B4-BE49-F238E27FC236}">
                <a16:creationId xmlns:a16="http://schemas.microsoft.com/office/drawing/2014/main" id="{882EB912-1CA7-4803-9806-717A6F69B2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467" y="1904974"/>
            <a:ext cx="998634" cy="384859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2080999" y="1970198"/>
            <a:ext cx="5886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/>
              <a:t>모코코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1721207-DE76-4809-9166-2B0F30D5455F}"/>
              </a:ext>
            </a:extLst>
          </p:cNvPr>
          <p:cNvGrpSpPr/>
          <p:nvPr/>
        </p:nvGrpSpPr>
        <p:grpSpPr>
          <a:xfrm>
            <a:off x="2064084" y="3157154"/>
            <a:ext cx="676212" cy="341152"/>
            <a:chOff x="2755961" y="1967714"/>
            <a:chExt cx="676212" cy="341152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CC5A9C4-A72A-4494-9066-F754C63E65B5}"/>
                </a:ext>
              </a:extLst>
            </p:cNvPr>
            <p:cNvSpPr/>
            <p:nvPr/>
          </p:nvSpPr>
          <p:spPr>
            <a:xfrm>
              <a:off x="2829601" y="2099128"/>
              <a:ext cx="538360" cy="1428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/>
                <a:t>200</a:t>
              </a:r>
              <a:endParaRPr lang="ko-KR" altLang="en-US" sz="900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09679518-CB5A-437F-A7BD-973F111A8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4" t="9646" r="31486" b="12073"/>
            <a:stretch/>
          </p:blipFill>
          <p:spPr>
            <a:xfrm rot="10800000">
              <a:off x="2755961" y="1982769"/>
              <a:ext cx="159425" cy="326097"/>
            </a:xfrm>
            <a:prstGeom prst="rect">
              <a:avLst/>
            </a:prstGeom>
          </p:spPr>
        </p:pic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1CDAE3FF-3D30-48BB-A215-FE53AEB41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58" t="10517" r="30336" b="9028"/>
            <a:stretch/>
          </p:blipFill>
          <p:spPr>
            <a:xfrm rot="10800000">
              <a:off x="3270936" y="1967714"/>
              <a:ext cx="161237" cy="335155"/>
            </a:xfrm>
            <a:prstGeom prst="rect">
              <a:avLst/>
            </a:prstGeom>
          </p:spPr>
        </p:pic>
      </p:grpSp>
      <p:sp>
        <p:nvSpPr>
          <p:cNvPr id="210" name="사각형: 둥근 모서리 209">
            <a:extLst>
              <a:ext uri="{FF2B5EF4-FFF2-40B4-BE49-F238E27FC236}">
                <a16:creationId xmlns:a16="http://schemas.microsoft.com/office/drawing/2014/main" id="{9C38339B-5E11-4EF3-AA65-1E0AB7A9BD6D}"/>
              </a:ext>
            </a:extLst>
          </p:cNvPr>
          <p:cNvSpPr/>
          <p:nvPr/>
        </p:nvSpPr>
        <p:spPr>
          <a:xfrm>
            <a:off x="906425" y="1474334"/>
            <a:ext cx="2915215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9" name="그림 278">
            <a:extLst>
              <a:ext uri="{FF2B5EF4-FFF2-40B4-BE49-F238E27FC236}">
                <a16:creationId xmlns:a16="http://schemas.microsoft.com/office/drawing/2014/main" id="{1BD97B3A-0B24-4CE7-A9B0-FBB45E2C84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86" y="2174322"/>
            <a:ext cx="1412349" cy="1412349"/>
          </a:xfrm>
          <a:prstGeom prst="rect">
            <a:avLst/>
          </a:prstGeom>
        </p:spPr>
      </p:pic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1780E0E-55F1-4B32-871D-A1C19D381A00}"/>
              </a:ext>
            </a:extLst>
          </p:cNvPr>
          <p:cNvSpPr/>
          <p:nvPr/>
        </p:nvSpPr>
        <p:spPr>
          <a:xfrm>
            <a:off x="1061890" y="4022323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D185C879-FEF9-414F-BF01-C9D1B826BDF8}"/>
              </a:ext>
            </a:extLst>
          </p:cNvPr>
          <p:cNvSpPr/>
          <p:nvPr/>
        </p:nvSpPr>
        <p:spPr>
          <a:xfrm>
            <a:off x="1061890" y="4547783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A255AE8-7AEA-4E73-B03B-79B042031DA8}"/>
              </a:ext>
            </a:extLst>
          </p:cNvPr>
          <p:cNvSpPr/>
          <p:nvPr/>
        </p:nvSpPr>
        <p:spPr>
          <a:xfrm>
            <a:off x="1053838" y="5081081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사각형: 둥근 모서리 316">
            <a:extLst>
              <a:ext uri="{FF2B5EF4-FFF2-40B4-BE49-F238E27FC236}">
                <a16:creationId xmlns:a16="http://schemas.microsoft.com/office/drawing/2014/main" id="{7C8A9F0E-203D-45F6-BDE0-7A479F2E85CF}"/>
              </a:ext>
            </a:extLst>
          </p:cNvPr>
          <p:cNvSpPr/>
          <p:nvPr/>
        </p:nvSpPr>
        <p:spPr>
          <a:xfrm>
            <a:off x="2159859" y="5797175"/>
            <a:ext cx="432542" cy="41320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BA06DFC-50A9-4C54-8592-05C055EC580D}"/>
              </a:ext>
            </a:extLst>
          </p:cNvPr>
          <p:cNvSpPr/>
          <p:nvPr/>
        </p:nvSpPr>
        <p:spPr>
          <a:xfrm>
            <a:off x="1051912" y="3639394"/>
            <a:ext cx="542997" cy="220061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</a:t>
            </a:r>
          </a:p>
        </p:txBody>
      </p:sp>
      <p:sp>
        <p:nvSpPr>
          <p:cNvPr id="320" name="사각형: 둥근 모서리 319">
            <a:extLst>
              <a:ext uri="{FF2B5EF4-FFF2-40B4-BE49-F238E27FC236}">
                <a16:creationId xmlns:a16="http://schemas.microsoft.com/office/drawing/2014/main" id="{37F4C664-656F-4BD7-9D1A-5702A465978A}"/>
              </a:ext>
            </a:extLst>
          </p:cNvPr>
          <p:cNvSpPr/>
          <p:nvPr/>
        </p:nvSpPr>
        <p:spPr>
          <a:xfrm>
            <a:off x="1754657" y="3635958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모자</a:t>
            </a:r>
          </a:p>
        </p:txBody>
      </p:sp>
      <p:sp>
        <p:nvSpPr>
          <p:cNvPr id="321" name="사각형: 둥근 모서리 320">
            <a:extLst>
              <a:ext uri="{FF2B5EF4-FFF2-40B4-BE49-F238E27FC236}">
                <a16:creationId xmlns:a16="http://schemas.microsoft.com/office/drawing/2014/main" id="{35A6514B-5115-4D5D-8BC9-86067769D474}"/>
              </a:ext>
            </a:extLst>
          </p:cNvPr>
          <p:cNvSpPr/>
          <p:nvPr/>
        </p:nvSpPr>
        <p:spPr>
          <a:xfrm>
            <a:off x="2454962" y="3635958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갑옷</a:t>
            </a:r>
          </a:p>
        </p:txBody>
      </p:sp>
      <p:sp>
        <p:nvSpPr>
          <p:cNvPr id="322" name="사각형: 둥근 모서리 321">
            <a:extLst>
              <a:ext uri="{FF2B5EF4-FFF2-40B4-BE49-F238E27FC236}">
                <a16:creationId xmlns:a16="http://schemas.microsoft.com/office/drawing/2014/main" id="{679E7D59-FA6C-42E7-9FCF-D13BD6A4EDD8}"/>
              </a:ext>
            </a:extLst>
          </p:cNvPr>
          <p:cNvSpPr/>
          <p:nvPr/>
        </p:nvSpPr>
        <p:spPr>
          <a:xfrm>
            <a:off x="3150247" y="3636116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장신구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A0BEED33-6D02-4266-B3BA-B71AA2C0A402}"/>
              </a:ext>
            </a:extLst>
          </p:cNvPr>
          <p:cNvSpPr txBox="1"/>
          <p:nvPr/>
        </p:nvSpPr>
        <p:spPr>
          <a:xfrm>
            <a:off x="1511159" y="5090976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92EFDE10-04A2-4213-87FD-9235CE3310C5}"/>
              </a:ext>
            </a:extLst>
          </p:cNvPr>
          <p:cNvSpPr txBox="1"/>
          <p:nvPr/>
        </p:nvSpPr>
        <p:spPr>
          <a:xfrm>
            <a:off x="1511159" y="5252204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160%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rgbClr val="66FF33"/>
              </a:solidFill>
              <a:latin typeface="+mj-ea"/>
              <a:ea typeface="+mj-ea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05F2D978-F299-4522-83B5-AD5E1C15AABA}"/>
              </a:ext>
            </a:extLst>
          </p:cNvPr>
          <p:cNvSpPr txBox="1"/>
          <p:nvPr/>
        </p:nvSpPr>
        <p:spPr>
          <a:xfrm>
            <a:off x="1517564" y="4578813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99D8CF71-9C69-4A1C-A0AB-955E8FA772DA}"/>
              </a:ext>
            </a:extLst>
          </p:cNvPr>
          <p:cNvSpPr txBox="1"/>
          <p:nvPr/>
        </p:nvSpPr>
        <p:spPr>
          <a:xfrm>
            <a:off x="1517564" y="4740041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40%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167D3E15-7041-40B1-BE4F-14E3EF592DC5}"/>
              </a:ext>
            </a:extLst>
          </p:cNvPr>
          <p:cNvSpPr txBox="1"/>
          <p:nvPr/>
        </p:nvSpPr>
        <p:spPr>
          <a:xfrm>
            <a:off x="1496169" y="4047146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94751DD1-796E-4D90-9946-42B2B2E84946}"/>
              </a:ext>
            </a:extLst>
          </p:cNvPr>
          <p:cNvSpPr txBox="1"/>
          <p:nvPr/>
        </p:nvSpPr>
        <p:spPr>
          <a:xfrm>
            <a:off x="1496169" y="4208374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20%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6" name="사각형: 둥근 모서리 355">
            <a:extLst>
              <a:ext uri="{FF2B5EF4-FFF2-40B4-BE49-F238E27FC236}">
                <a16:creationId xmlns:a16="http://schemas.microsoft.com/office/drawing/2014/main" id="{19A6C77B-D259-4DB2-B7C6-0DC5C275AA14}"/>
              </a:ext>
            </a:extLst>
          </p:cNvPr>
          <p:cNvSpPr/>
          <p:nvPr/>
        </p:nvSpPr>
        <p:spPr>
          <a:xfrm>
            <a:off x="2954183" y="4078782"/>
            <a:ext cx="655913" cy="35822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장착하기</a:t>
            </a:r>
          </a:p>
        </p:txBody>
      </p:sp>
      <p:sp>
        <p:nvSpPr>
          <p:cNvPr id="357" name="사각형: 둥근 모서리 356">
            <a:extLst>
              <a:ext uri="{FF2B5EF4-FFF2-40B4-BE49-F238E27FC236}">
                <a16:creationId xmlns:a16="http://schemas.microsoft.com/office/drawing/2014/main" id="{B8EFBB27-AC95-4346-BF0E-0C3C997BC2CA}"/>
              </a:ext>
            </a:extLst>
          </p:cNvPr>
          <p:cNvSpPr/>
          <p:nvPr/>
        </p:nvSpPr>
        <p:spPr>
          <a:xfrm>
            <a:off x="2962106" y="4597394"/>
            <a:ext cx="655913" cy="35822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장착하기</a:t>
            </a:r>
          </a:p>
        </p:txBody>
      </p:sp>
      <p:sp>
        <p:nvSpPr>
          <p:cNvPr id="358" name="사각형: 둥근 모서리 357">
            <a:extLst>
              <a:ext uri="{FF2B5EF4-FFF2-40B4-BE49-F238E27FC236}">
                <a16:creationId xmlns:a16="http://schemas.microsoft.com/office/drawing/2014/main" id="{1A2A9E47-C5EF-4750-B198-8C0FB5A50543}"/>
              </a:ext>
            </a:extLst>
          </p:cNvPr>
          <p:cNvSpPr/>
          <p:nvPr/>
        </p:nvSpPr>
        <p:spPr>
          <a:xfrm>
            <a:off x="2961526" y="5133015"/>
            <a:ext cx="655913" cy="358222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장착중</a:t>
            </a: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DE57350-F074-4466-B5A1-95E3DAFF7448}"/>
              </a:ext>
            </a:extLst>
          </p:cNvPr>
          <p:cNvSpPr/>
          <p:nvPr/>
        </p:nvSpPr>
        <p:spPr>
          <a:xfrm>
            <a:off x="911231" y="1458807"/>
            <a:ext cx="2912748" cy="34615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B29473FE-D97C-43B7-8F34-CEE8283FDD1F}"/>
              </a:ext>
            </a:extLst>
          </p:cNvPr>
          <p:cNvSpPr/>
          <p:nvPr/>
        </p:nvSpPr>
        <p:spPr>
          <a:xfrm>
            <a:off x="1841392" y="1871084"/>
            <a:ext cx="1091397" cy="4960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C5AED08C-DC58-4DBB-852C-41FA253A65BD}"/>
              </a:ext>
            </a:extLst>
          </p:cNvPr>
          <p:cNvSpPr/>
          <p:nvPr/>
        </p:nvSpPr>
        <p:spPr>
          <a:xfrm>
            <a:off x="1021403" y="2237370"/>
            <a:ext cx="531650" cy="4960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1AB81D72-3298-4981-A997-53DB49F641E1}"/>
              </a:ext>
            </a:extLst>
          </p:cNvPr>
          <p:cNvSpPr/>
          <p:nvPr/>
        </p:nvSpPr>
        <p:spPr>
          <a:xfrm>
            <a:off x="981906" y="3570221"/>
            <a:ext cx="2779912" cy="3663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A15DB91D-F9C2-448D-B571-4208B8028901}"/>
              </a:ext>
            </a:extLst>
          </p:cNvPr>
          <p:cNvSpPr/>
          <p:nvPr/>
        </p:nvSpPr>
        <p:spPr>
          <a:xfrm>
            <a:off x="2919304" y="4027248"/>
            <a:ext cx="765888" cy="47144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4FD68CAF-6171-4E01-A583-2A26A3BC15BB}"/>
              </a:ext>
            </a:extLst>
          </p:cNvPr>
          <p:cNvSpPr/>
          <p:nvPr/>
        </p:nvSpPr>
        <p:spPr>
          <a:xfrm>
            <a:off x="1074776" y="4012298"/>
            <a:ext cx="2618468" cy="15200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5" name="타원 364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868730" y="138945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66" name="타원 365">
            <a:extLst>
              <a:ext uri="{FF2B5EF4-FFF2-40B4-BE49-F238E27FC236}">
                <a16:creationId xmlns:a16="http://schemas.microsoft.com/office/drawing/2014/main" id="{324721E4-72A6-4DC3-A02F-26FC56566229}"/>
              </a:ext>
            </a:extLst>
          </p:cNvPr>
          <p:cNvSpPr/>
          <p:nvPr/>
        </p:nvSpPr>
        <p:spPr>
          <a:xfrm>
            <a:off x="1759230" y="180854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C0DCBF5B-4F50-4643-A5D1-F8005222CBE9}"/>
              </a:ext>
            </a:extLst>
          </p:cNvPr>
          <p:cNvSpPr/>
          <p:nvPr/>
        </p:nvSpPr>
        <p:spPr>
          <a:xfrm>
            <a:off x="951282" y="215222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368" name="타원 367">
            <a:extLst>
              <a:ext uri="{FF2B5EF4-FFF2-40B4-BE49-F238E27FC236}">
                <a16:creationId xmlns:a16="http://schemas.microsoft.com/office/drawing/2014/main" id="{883231A1-9DFE-427A-9B96-7356424FD140}"/>
              </a:ext>
            </a:extLst>
          </p:cNvPr>
          <p:cNvSpPr/>
          <p:nvPr/>
        </p:nvSpPr>
        <p:spPr>
          <a:xfrm>
            <a:off x="899198" y="348552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369" name="타원 368">
            <a:extLst>
              <a:ext uri="{FF2B5EF4-FFF2-40B4-BE49-F238E27FC236}">
                <a16:creationId xmlns:a16="http://schemas.microsoft.com/office/drawing/2014/main" id="{26370E09-2CD1-4735-8748-45ADD51585E4}"/>
              </a:ext>
            </a:extLst>
          </p:cNvPr>
          <p:cNvSpPr/>
          <p:nvPr/>
        </p:nvSpPr>
        <p:spPr>
          <a:xfrm>
            <a:off x="990317" y="394520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370" name="타원 369">
            <a:extLst>
              <a:ext uri="{FF2B5EF4-FFF2-40B4-BE49-F238E27FC236}">
                <a16:creationId xmlns:a16="http://schemas.microsoft.com/office/drawing/2014/main" id="{E3DAADB8-E8D8-4384-AF19-AD063CE67224}"/>
              </a:ext>
            </a:extLst>
          </p:cNvPr>
          <p:cNvSpPr/>
          <p:nvPr/>
        </p:nvSpPr>
        <p:spPr>
          <a:xfrm>
            <a:off x="2935296" y="403399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38449B0D-14B3-43A7-BD61-6F0327F46330}"/>
              </a:ext>
            </a:extLst>
          </p:cNvPr>
          <p:cNvSpPr/>
          <p:nvPr/>
        </p:nvSpPr>
        <p:spPr>
          <a:xfrm>
            <a:off x="1982958" y="2499436"/>
            <a:ext cx="836883" cy="99287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2" name="타원 371">
            <a:extLst>
              <a:ext uri="{FF2B5EF4-FFF2-40B4-BE49-F238E27FC236}">
                <a16:creationId xmlns:a16="http://schemas.microsoft.com/office/drawing/2014/main" id="{A205C488-BBA4-4C95-A161-2021B117B913}"/>
              </a:ext>
            </a:extLst>
          </p:cNvPr>
          <p:cNvSpPr/>
          <p:nvPr/>
        </p:nvSpPr>
        <p:spPr>
          <a:xfrm>
            <a:off x="1900527" y="243691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37" y="1537750"/>
            <a:ext cx="469668" cy="197997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569" y="1529093"/>
            <a:ext cx="465062" cy="197997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170" y="1536064"/>
            <a:ext cx="469668" cy="1860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5280" y="1518622"/>
            <a:ext cx="3506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300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241609" y="1517070"/>
            <a:ext cx="3506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300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121586" y="1517060"/>
            <a:ext cx="3506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300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1120198" y="4074931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1264394" y="4034865"/>
            <a:ext cx="74849" cy="426536"/>
          </a:xfrm>
          <a:prstGeom prst="rect">
            <a:avLst/>
          </a:prstGeom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1120198" y="4598107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1234498" y="4575650"/>
            <a:ext cx="116632" cy="388315"/>
          </a:xfrm>
          <a:prstGeom prst="rect">
            <a:avLst/>
          </a:prstGeom>
        </p:spPr>
      </p:pic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125808" y="5123612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1187656" y="5099039"/>
            <a:ext cx="195122" cy="399194"/>
          </a:xfrm>
          <a:prstGeom prst="rect">
            <a:avLst/>
          </a:prstGeom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115091" y="2323542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1176939" y="2298969"/>
            <a:ext cx="195122" cy="399194"/>
          </a:xfrm>
          <a:prstGeom prst="rect">
            <a:avLst/>
          </a:prstGeom>
        </p:spPr>
      </p:pic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115091" y="3060345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3248118" y="3060345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3248118" y="2323782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431549" flipH="1">
            <a:off x="2492258" y="2802378"/>
            <a:ext cx="195122" cy="399194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92EFDE10-04A2-4213-87FD-9235CE3310C5}"/>
              </a:ext>
            </a:extLst>
          </p:cNvPr>
          <p:cNvSpPr txBox="1"/>
          <p:nvPr/>
        </p:nvSpPr>
        <p:spPr>
          <a:xfrm>
            <a:off x="1964423" y="5362752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20%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rgbClr val="66FF33"/>
              </a:solidFill>
              <a:latin typeface="+mj-ea"/>
              <a:ea typeface="+mj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04DDA36-BA37-4099-9714-4A9B6A42ADBE}"/>
              </a:ext>
            </a:extLst>
          </p:cNvPr>
          <p:cNvSpPr/>
          <p:nvPr/>
        </p:nvSpPr>
        <p:spPr>
          <a:xfrm>
            <a:off x="3481469" y="1939783"/>
            <a:ext cx="200367" cy="200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i</a:t>
            </a:r>
            <a:endParaRPr lang="ko-KR" altLang="en-US" sz="1200" b="1" dirty="0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86" y="1030549"/>
            <a:ext cx="3536726" cy="2997987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4831449" y="1213458"/>
            <a:ext cx="3128962" cy="377137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4876551" y="1642363"/>
            <a:ext cx="3042585" cy="2078763"/>
          </a:xfrm>
          <a:prstGeom prst="rect">
            <a:avLst/>
          </a:prstGeom>
          <a:solidFill>
            <a:srgbClr val="35201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24060" y="123244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D80D"/>
                </a:solidFill>
              </a:rPr>
              <a:t>스탯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4875953" y="1683553"/>
            <a:ext cx="5886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공격력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4875952" y="1928101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치명타확률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47462" y="214801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훈련보상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36148" y="1924253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적처리보상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4875951" y="214801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이동속도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47464" y="167517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출석체크 횟수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663998" y="2967025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66FF33"/>
                </a:solidFill>
                <a:latin typeface="+mj-ea"/>
              </a:rPr>
              <a:t>훈련 보상 획득량 증가 </a:t>
            </a:r>
            <a:r>
              <a:rPr lang="en-US" altLang="ko-KR" sz="800" b="1" dirty="0">
                <a:solidFill>
                  <a:srgbClr val="66FF33"/>
                </a:solidFill>
                <a:latin typeface="+mj-ea"/>
              </a:rPr>
              <a:t>25%</a:t>
            </a:r>
            <a:endParaRPr lang="ko-KR" altLang="en-US" sz="8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14680" y="3182469"/>
            <a:ext cx="11624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66FF33"/>
                </a:solidFill>
                <a:latin typeface="+mj-ea"/>
              </a:rPr>
              <a:t>치명타 확률 증가 </a:t>
            </a:r>
            <a:r>
              <a:rPr lang="en-US" altLang="ko-KR" sz="800" b="1" dirty="0">
                <a:solidFill>
                  <a:srgbClr val="66FF33"/>
                </a:solidFill>
                <a:latin typeface="+mj-ea"/>
              </a:rPr>
              <a:t>1%</a:t>
            </a:r>
            <a:endParaRPr lang="ko-KR" altLang="en-US" sz="8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74425" y="3397913"/>
            <a:ext cx="1156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66FF33"/>
                </a:solidFill>
                <a:latin typeface="+mj-ea"/>
              </a:rPr>
              <a:t>무기 가격 감소 </a:t>
            </a:r>
            <a:r>
              <a:rPr lang="en-US" altLang="ko-KR" sz="800" b="1" dirty="0">
                <a:solidFill>
                  <a:srgbClr val="66FF33"/>
                </a:solidFill>
                <a:latin typeface="+mj-ea"/>
              </a:rPr>
              <a:t>15%</a:t>
            </a:r>
            <a:r>
              <a:rPr lang="ko-KR" altLang="en-US" sz="800" b="1" dirty="0">
                <a:solidFill>
                  <a:srgbClr val="66FF33"/>
                </a:solidFill>
                <a:latin typeface="+mj-ea"/>
              </a:rPr>
              <a:t> </a:t>
            </a:r>
          </a:p>
        </p:txBody>
      </p:sp>
      <p:sp>
        <p:nvSpPr>
          <p:cNvPr id="173" name="직사각형 172"/>
          <p:cNvSpPr/>
          <p:nvPr/>
        </p:nvSpPr>
        <p:spPr>
          <a:xfrm>
            <a:off x="4831449" y="2479198"/>
            <a:ext cx="3128962" cy="323543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831448" y="2427053"/>
            <a:ext cx="3128964" cy="53593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4831448" y="2802742"/>
            <a:ext cx="3128964" cy="53593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24060" y="2484332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D80D"/>
                </a:solidFill>
              </a:rPr>
              <a:t>보물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758469" y="1683553"/>
            <a:ext cx="405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250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758469" y="1907410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31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758469" y="2152220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0.5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7450244" y="1683553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7450244" y="1922275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2.0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7450244" y="2150927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25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4007670" y="1913330"/>
            <a:ext cx="525773" cy="260430"/>
          </a:xfrm>
          <a:prstGeom prst="rightArrow">
            <a:avLst/>
          </a:prstGeom>
          <a:solidFill>
            <a:srgbClr val="4472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29473FE-D97C-43B7-8F34-CEE8283FDD1F}"/>
              </a:ext>
            </a:extLst>
          </p:cNvPr>
          <p:cNvSpPr/>
          <p:nvPr/>
        </p:nvSpPr>
        <p:spPr>
          <a:xfrm>
            <a:off x="3414230" y="1893412"/>
            <a:ext cx="312757" cy="28330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E3DAADB8-E8D8-4384-AF19-AD063CE67224}"/>
              </a:ext>
            </a:extLst>
          </p:cNvPr>
          <p:cNvSpPr/>
          <p:nvPr/>
        </p:nvSpPr>
        <p:spPr>
          <a:xfrm>
            <a:off x="3142885" y="188778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9936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옵션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4914458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6" y="1194929"/>
            <a:ext cx="3536726" cy="3156091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649487" y="204073"/>
            <a:ext cx="3536726" cy="2308515"/>
            <a:chOff x="4649487" y="204073"/>
            <a:chExt cx="3536726" cy="2308515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487" y="204073"/>
              <a:ext cx="3536726" cy="2308515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4863363" y="861511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배경음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863363" y="1123121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효과음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455520" y="925641"/>
              <a:ext cx="1973580" cy="133350"/>
            </a:xfrm>
            <a:prstGeom prst="rect">
              <a:avLst/>
            </a:prstGeom>
            <a:solidFill>
              <a:srgbClr val="FED31C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956068" y="456942"/>
              <a:ext cx="965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FED31C"/>
                  </a:solidFill>
                </a:rPr>
                <a:t>설정</a:t>
              </a:r>
              <a:endParaRPr lang="ko-KR" altLang="en-US" sz="1400" b="1" dirty="0">
                <a:solidFill>
                  <a:srgbClr val="FED31C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048776" y="925641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988568" y="902089"/>
              <a:ext cx="109538" cy="180454"/>
            </a:xfrm>
            <a:prstGeom prst="rect">
              <a:avLst/>
            </a:prstGeom>
            <a:solidFill>
              <a:srgbClr val="FED3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7645074" y="925641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455520" y="1186197"/>
              <a:ext cx="197358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048776" y="1186197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6988568" y="1162645"/>
              <a:ext cx="109538" cy="180454"/>
            </a:xfrm>
            <a:prstGeom prst="rect">
              <a:avLst/>
            </a:prstGeom>
            <a:solidFill>
              <a:srgbClr val="BF703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7645074" y="118831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863363" y="1509780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절전 모드</a:t>
              </a: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6915426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042997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176347" y="1521331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048776" y="1521331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끄기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863363" y="1925132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데미지 표시</a:t>
              </a: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915426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042997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176347" y="1936683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048776" y="1936683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끄기</a:t>
              </a:r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108885" y="5331798"/>
            <a:ext cx="454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 </a:t>
            </a:r>
            <a:r>
              <a:rPr lang="en-US" altLang="ko-KR" b="1" dirty="0"/>
              <a:t>- </a:t>
            </a:r>
            <a:r>
              <a:rPr lang="ko-KR" altLang="en-US" b="1" dirty="0"/>
              <a:t>설정 이미지를 제외한 이미지</a:t>
            </a: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78" y="5737916"/>
            <a:ext cx="331791" cy="331791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2040210" y="2829794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2170260" y="347035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문의하기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123" y="2889089"/>
            <a:ext cx="588031" cy="588031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811728" y="2829794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947280" y="347035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출석체크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92" y="2861238"/>
            <a:ext cx="643731" cy="643731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2040210" y="1862775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811728" y="1862775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93" y="1751545"/>
            <a:ext cx="878065" cy="94661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35846" y="251258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선물함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50" y="2003956"/>
            <a:ext cx="464150" cy="464150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2170260" y="2520216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552908" y="1364314"/>
            <a:ext cx="96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ED31C"/>
                </a:solidFill>
              </a:rPr>
              <a:t>MENU</a:t>
            </a:r>
            <a:endParaRPr lang="ko-KR" altLang="en-US" sz="2000" b="1" dirty="0">
              <a:solidFill>
                <a:srgbClr val="FED31C"/>
              </a:solidFill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389" y="204072"/>
            <a:ext cx="3536726" cy="2997987"/>
          </a:xfrm>
          <a:prstGeom prst="rect">
            <a:avLst/>
          </a:prstGeom>
        </p:spPr>
      </p:pic>
      <p:sp>
        <p:nvSpPr>
          <p:cNvPr id="144" name="직사각형 143"/>
          <p:cNvSpPr/>
          <p:nvPr/>
        </p:nvSpPr>
        <p:spPr>
          <a:xfrm>
            <a:off x="8613752" y="386981"/>
            <a:ext cx="3128962" cy="377137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4" name="그룹 133"/>
          <p:cNvGrpSpPr/>
          <p:nvPr/>
        </p:nvGrpSpPr>
        <p:grpSpPr>
          <a:xfrm>
            <a:off x="8866086" y="438750"/>
            <a:ext cx="2627332" cy="224846"/>
            <a:chOff x="1058054" y="1510901"/>
            <a:chExt cx="2627332" cy="224846"/>
          </a:xfrm>
        </p:grpSpPr>
        <p:pic>
          <p:nvPicPr>
            <p:cNvPr id="135" name="그림 13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54" y="1537750"/>
              <a:ext cx="469668" cy="197997"/>
            </a:xfrm>
            <a:prstGeom prst="rect">
              <a:avLst/>
            </a:prstGeom>
          </p:spPr>
        </p:pic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929" y="1529093"/>
              <a:ext cx="465062" cy="197997"/>
            </a:xfrm>
            <a:prstGeom prst="rect">
              <a:avLst/>
            </a:prstGeom>
          </p:spPr>
        </p:pic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858" y="1536064"/>
              <a:ext cx="469668" cy="186007"/>
            </a:xfrm>
            <a:prstGeom prst="rect">
              <a:avLst/>
            </a:prstGeom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168" y="1537724"/>
              <a:ext cx="469668" cy="172056"/>
            </a:xfrm>
            <a:prstGeom prst="rect">
              <a:avLst/>
            </a:prstGeom>
          </p:spPr>
        </p:pic>
        <p:sp>
          <p:nvSpPr>
            <p:cNvPr id="139" name="TextBox 138"/>
            <p:cNvSpPr txBox="1"/>
            <p:nvPr/>
          </p:nvSpPr>
          <p:spPr>
            <a:xfrm>
              <a:off x="1194997" y="1518622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896969" y="151707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628274" y="151706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334688" y="1510901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5" name="직사각형 144"/>
          <p:cNvSpPr/>
          <p:nvPr/>
        </p:nvSpPr>
        <p:spPr>
          <a:xfrm>
            <a:off x="8658854" y="815887"/>
            <a:ext cx="3042585" cy="1762772"/>
          </a:xfrm>
          <a:prstGeom prst="rect">
            <a:avLst/>
          </a:prstGeom>
          <a:solidFill>
            <a:srgbClr val="35201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8710589" y="861510"/>
            <a:ext cx="2933700" cy="523221"/>
          </a:xfrm>
          <a:prstGeom prst="roundRect">
            <a:avLst/>
          </a:prstGeom>
          <a:solidFill>
            <a:srgbClr val="774E30"/>
          </a:solidFill>
          <a:ln>
            <a:solidFill>
              <a:srgbClr val="533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8778370" y="937947"/>
            <a:ext cx="371553" cy="371553"/>
          </a:xfrm>
          <a:prstGeom prst="roundRect">
            <a:avLst/>
          </a:prstGeom>
          <a:solidFill>
            <a:srgbClr val="331F0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03" y="992316"/>
            <a:ext cx="282617" cy="26334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11020200" y="1037390"/>
            <a:ext cx="561651" cy="250509"/>
          </a:xfrm>
          <a:prstGeom prst="roundRect">
            <a:avLst/>
          </a:prstGeom>
          <a:solidFill>
            <a:srgbClr val="FED31C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52" name="TextBox 151"/>
          <p:cNvSpPr txBox="1"/>
          <p:nvPr/>
        </p:nvSpPr>
        <p:spPr>
          <a:xfrm>
            <a:off x="11018179" y="1060942"/>
            <a:ext cx="646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보상받기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11046754" y="864166"/>
            <a:ext cx="5636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FF99"/>
                </a:solidFill>
              </a:rPr>
              <a:t>1</a:t>
            </a:r>
            <a:r>
              <a:rPr lang="ko-KR" altLang="en-US" sz="500" b="1" dirty="0">
                <a:solidFill>
                  <a:srgbClr val="FFFF99"/>
                </a:solidFill>
              </a:rPr>
              <a:t>시간 남음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9170703" y="902491"/>
            <a:ext cx="10835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출석체크 </a:t>
            </a:r>
            <a:r>
              <a:rPr lang="en-US" altLang="ko-KR" sz="600" b="1" dirty="0">
                <a:solidFill>
                  <a:schemeClr val="bg1"/>
                </a:solidFill>
              </a:rPr>
              <a:t>1</a:t>
            </a:r>
            <a:r>
              <a:rPr lang="ko-KR" altLang="en-US" sz="600" b="1" dirty="0">
                <a:solidFill>
                  <a:schemeClr val="bg1"/>
                </a:solidFill>
              </a:rPr>
              <a:t>일차 보상</a:t>
            </a:r>
            <a:r>
              <a:rPr lang="en-US" altLang="ko-KR" sz="600" b="1" dirty="0">
                <a:solidFill>
                  <a:schemeClr val="bg1"/>
                </a:solidFill>
              </a:rPr>
              <a:t>!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9170703" y="1040447"/>
            <a:ext cx="1311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rgbClr val="F0A574"/>
                </a:solidFill>
              </a:rPr>
              <a:t>출석체크 </a:t>
            </a:r>
            <a:r>
              <a:rPr lang="en-US" altLang="ko-KR" sz="500" b="1" dirty="0">
                <a:solidFill>
                  <a:srgbClr val="F0A574"/>
                </a:solidFill>
              </a:rPr>
              <a:t>1</a:t>
            </a:r>
            <a:r>
              <a:rPr lang="ko-KR" altLang="en-US" sz="500" b="1" dirty="0">
                <a:solidFill>
                  <a:srgbClr val="F0A574"/>
                </a:solidFill>
              </a:rPr>
              <a:t>일차 보상으로 드리는</a:t>
            </a:r>
            <a:endParaRPr lang="en-US" altLang="ko-KR" sz="500" b="1" dirty="0">
              <a:solidFill>
                <a:srgbClr val="F0A574"/>
              </a:solidFill>
            </a:endParaRPr>
          </a:p>
          <a:p>
            <a:r>
              <a:rPr lang="en-US" altLang="ko-KR" sz="500" b="1" dirty="0">
                <a:solidFill>
                  <a:srgbClr val="F0A574"/>
                </a:solidFill>
              </a:rPr>
              <a:t>500 </a:t>
            </a:r>
            <a:r>
              <a:rPr lang="ko-KR" altLang="en-US" sz="500" b="1" dirty="0">
                <a:solidFill>
                  <a:srgbClr val="F0A574"/>
                </a:solidFill>
              </a:rPr>
              <a:t>식량 입니다</a:t>
            </a:r>
            <a:r>
              <a:rPr lang="en-US" altLang="ko-KR" sz="500" b="1" dirty="0">
                <a:solidFill>
                  <a:srgbClr val="F0A574"/>
                </a:solidFill>
              </a:rPr>
              <a:t>.</a:t>
            </a:r>
            <a:endParaRPr lang="ko-KR" altLang="en-US" sz="500" b="1" dirty="0">
              <a:solidFill>
                <a:srgbClr val="F0A574"/>
              </a:solidFill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8710589" y="1413462"/>
            <a:ext cx="2933700" cy="523221"/>
          </a:xfrm>
          <a:prstGeom prst="roundRect">
            <a:avLst/>
          </a:prstGeom>
          <a:solidFill>
            <a:srgbClr val="774E30"/>
          </a:solidFill>
          <a:ln>
            <a:solidFill>
              <a:srgbClr val="533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8778370" y="1489899"/>
            <a:ext cx="371553" cy="371553"/>
          </a:xfrm>
          <a:prstGeom prst="roundRect">
            <a:avLst/>
          </a:prstGeom>
          <a:solidFill>
            <a:srgbClr val="331F0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458" y="1544268"/>
            <a:ext cx="266306" cy="263348"/>
          </a:xfrm>
          <a:prstGeom prst="rect">
            <a:avLst/>
          </a:prstGeom>
        </p:spPr>
      </p:pic>
      <p:sp>
        <p:nvSpPr>
          <p:cNvPr id="159" name="모서리가 둥근 직사각형 158"/>
          <p:cNvSpPr/>
          <p:nvPr/>
        </p:nvSpPr>
        <p:spPr>
          <a:xfrm>
            <a:off x="11020200" y="1589342"/>
            <a:ext cx="561651" cy="250509"/>
          </a:xfrm>
          <a:prstGeom prst="roundRect">
            <a:avLst/>
          </a:prstGeom>
          <a:solidFill>
            <a:srgbClr val="FED31C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60" name="TextBox 159"/>
          <p:cNvSpPr txBox="1"/>
          <p:nvPr/>
        </p:nvSpPr>
        <p:spPr>
          <a:xfrm>
            <a:off x="11018179" y="1612894"/>
            <a:ext cx="646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보상받기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11046754" y="1416118"/>
            <a:ext cx="5636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FF99"/>
                </a:solidFill>
              </a:rPr>
              <a:t>6</a:t>
            </a:r>
            <a:r>
              <a:rPr lang="ko-KR" altLang="en-US" sz="500" b="1" dirty="0">
                <a:solidFill>
                  <a:srgbClr val="FFFF99"/>
                </a:solidFill>
              </a:rPr>
              <a:t>시간 남음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9170703" y="1454443"/>
            <a:ext cx="10835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신규 유저 지원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9170703" y="1592399"/>
            <a:ext cx="1311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rgbClr val="F0A574"/>
                </a:solidFill>
              </a:rPr>
              <a:t>운영자가 드리는 선물입니다</a:t>
            </a:r>
            <a:r>
              <a:rPr lang="en-US" altLang="ko-KR" sz="500" b="1" dirty="0">
                <a:solidFill>
                  <a:srgbClr val="F0A574"/>
                </a:solidFill>
              </a:rPr>
              <a:t>.</a:t>
            </a:r>
          </a:p>
          <a:p>
            <a:r>
              <a:rPr lang="en-US" altLang="ko-KR" sz="500" b="1" dirty="0">
                <a:solidFill>
                  <a:srgbClr val="F0A574"/>
                </a:solidFill>
              </a:rPr>
              <a:t>[</a:t>
            </a:r>
            <a:r>
              <a:rPr lang="ko-KR" altLang="en-US" sz="500" b="1" dirty="0">
                <a:solidFill>
                  <a:srgbClr val="F0A574"/>
                </a:solidFill>
              </a:rPr>
              <a:t>통행증</a:t>
            </a:r>
            <a:r>
              <a:rPr lang="en-US" altLang="ko-KR" sz="500" b="1" dirty="0">
                <a:solidFill>
                  <a:srgbClr val="F0A574"/>
                </a:solidFill>
              </a:rPr>
              <a:t>] 1</a:t>
            </a:r>
            <a:r>
              <a:rPr lang="ko-KR" altLang="en-US" sz="500" b="1" dirty="0">
                <a:solidFill>
                  <a:srgbClr val="F0A574"/>
                </a:solidFill>
              </a:rPr>
              <a:t>장</a:t>
            </a:r>
          </a:p>
        </p:txBody>
      </p:sp>
      <p:sp>
        <p:nvSpPr>
          <p:cNvPr id="164" name="모서리가 둥근 직사각형 163"/>
          <p:cNvSpPr/>
          <p:nvPr/>
        </p:nvSpPr>
        <p:spPr>
          <a:xfrm>
            <a:off x="11020200" y="2675533"/>
            <a:ext cx="561651" cy="250509"/>
          </a:xfrm>
          <a:prstGeom prst="roundRect">
            <a:avLst/>
          </a:prstGeom>
          <a:solidFill>
            <a:srgbClr val="83C937"/>
          </a:solidFill>
          <a:ln>
            <a:solidFill>
              <a:srgbClr val="E0E78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65" name="TextBox 164"/>
          <p:cNvSpPr txBox="1"/>
          <p:nvPr/>
        </p:nvSpPr>
        <p:spPr>
          <a:xfrm>
            <a:off x="10994580" y="2699100"/>
            <a:ext cx="646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모두 받기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8923955" y="2684302"/>
            <a:ext cx="1311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rgbClr val="F0A574"/>
                </a:solidFill>
              </a:rPr>
              <a:t>보상을 받거나 </a:t>
            </a:r>
            <a:r>
              <a:rPr lang="en-US" altLang="ko-KR" sz="500" b="1" dirty="0">
                <a:solidFill>
                  <a:srgbClr val="F0A574"/>
                </a:solidFill>
              </a:rPr>
              <a:t>30</a:t>
            </a:r>
            <a:r>
              <a:rPr lang="ko-KR" altLang="en-US" sz="500" b="1" dirty="0">
                <a:solidFill>
                  <a:srgbClr val="F0A574"/>
                </a:solidFill>
              </a:rPr>
              <a:t>일이 지난 아이템은 자동으로 삭제됩니다</a:t>
            </a: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031" y="2578659"/>
            <a:ext cx="424378" cy="4575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8" name="직사각형 167"/>
          <p:cNvSpPr/>
          <p:nvPr/>
        </p:nvSpPr>
        <p:spPr>
          <a:xfrm>
            <a:off x="6094684" y="326981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설정</a:t>
            </a:r>
          </a:p>
        </p:txBody>
      </p:sp>
      <p:sp>
        <p:nvSpPr>
          <p:cNvPr id="169" name="직사각형 168"/>
          <p:cNvSpPr/>
          <p:nvPr/>
        </p:nvSpPr>
        <p:spPr>
          <a:xfrm>
            <a:off x="9738857" y="326981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선물함</a:t>
            </a:r>
          </a:p>
        </p:txBody>
      </p:sp>
      <p:sp>
        <p:nvSpPr>
          <p:cNvPr id="170" name="직사각형 169"/>
          <p:cNvSpPr/>
          <p:nvPr/>
        </p:nvSpPr>
        <p:spPr>
          <a:xfrm>
            <a:off x="188654" y="4849596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문의하기 추가 예정</a:t>
            </a: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075" y="3638788"/>
            <a:ext cx="3536726" cy="2509600"/>
          </a:xfrm>
          <a:prstGeom prst="rect">
            <a:avLst/>
          </a:prstGeom>
        </p:spPr>
      </p:pic>
      <p:sp>
        <p:nvSpPr>
          <p:cNvPr id="99" name="직사각형 98"/>
          <p:cNvSpPr/>
          <p:nvPr/>
        </p:nvSpPr>
        <p:spPr>
          <a:xfrm>
            <a:off x="8623482" y="3795552"/>
            <a:ext cx="3128962" cy="377137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9694559" y="3832135"/>
            <a:ext cx="965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ED31C"/>
                </a:solidFill>
              </a:rPr>
              <a:t>출석체크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E41E881-853B-450B-9A60-6B7AE94879EA}"/>
              </a:ext>
            </a:extLst>
          </p:cNvPr>
          <p:cNvGraphicFramePr>
            <a:graphicFrameLocks noGrp="1"/>
          </p:cNvGraphicFramePr>
          <p:nvPr/>
        </p:nvGraphicFramePr>
        <p:xfrm>
          <a:off x="8633031" y="4184647"/>
          <a:ext cx="3109685" cy="14128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1937">
                  <a:extLst>
                    <a:ext uri="{9D8B030D-6E8A-4147-A177-3AD203B41FA5}">
                      <a16:colId xmlns:a16="http://schemas.microsoft.com/office/drawing/2014/main" val="398134245"/>
                    </a:ext>
                  </a:extLst>
                </a:gridCol>
                <a:gridCol w="621937">
                  <a:extLst>
                    <a:ext uri="{9D8B030D-6E8A-4147-A177-3AD203B41FA5}">
                      <a16:colId xmlns:a16="http://schemas.microsoft.com/office/drawing/2014/main" val="242390640"/>
                    </a:ext>
                  </a:extLst>
                </a:gridCol>
                <a:gridCol w="621937">
                  <a:extLst>
                    <a:ext uri="{9D8B030D-6E8A-4147-A177-3AD203B41FA5}">
                      <a16:colId xmlns:a16="http://schemas.microsoft.com/office/drawing/2014/main" val="3350454238"/>
                    </a:ext>
                  </a:extLst>
                </a:gridCol>
                <a:gridCol w="621937">
                  <a:extLst>
                    <a:ext uri="{9D8B030D-6E8A-4147-A177-3AD203B41FA5}">
                      <a16:colId xmlns:a16="http://schemas.microsoft.com/office/drawing/2014/main" val="3916860432"/>
                    </a:ext>
                  </a:extLst>
                </a:gridCol>
                <a:gridCol w="621937">
                  <a:extLst>
                    <a:ext uri="{9D8B030D-6E8A-4147-A177-3AD203B41FA5}">
                      <a16:colId xmlns:a16="http://schemas.microsoft.com/office/drawing/2014/main" val="911974933"/>
                    </a:ext>
                  </a:extLst>
                </a:gridCol>
              </a:tblGrid>
              <a:tr h="47233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808837"/>
                  </a:ext>
                </a:extLst>
              </a:tr>
              <a:tr h="47027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958266"/>
                  </a:ext>
                </a:extLst>
              </a:tr>
              <a:tr h="47027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89398"/>
                  </a:ext>
                </a:extLst>
              </a:tr>
            </a:tbl>
          </a:graphicData>
        </a:graphic>
      </p:graphicFrame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38D2675D-1F46-402D-A291-84228D920A2A}"/>
              </a:ext>
            </a:extLst>
          </p:cNvPr>
          <p:cNvGrpSpPr/>
          <p:nvPr/>
        </p:nvGrpSpPr>
        <p:grpSpPr>
          <a:xfrm>
            <a:off x="9206452" y="4170931"/>
            <a:ext cx="274608" cy="240257"/>
            <a:chOff x="8586434" y="4495528"/>
            <a:chExt cx="274608" cy="240257"/>
          </a:xfrm>
        </p:grpSpPr>
        <p:sp>
          <p:nvSpPr>
            <p:cNvPr id="113" name="직각 삼각형 112">
              <a:extLst>
                <a:ext uri="{FF2B5EF4-FFF2-40B4-BE49-F238E27FC236}">
                  <a16:creationId xmlns:a16="http://schemas.microsoft.com/office/drawing/2014/main" id="{7FB60546-8A48-4387-93AA-8B3BAAADEAC5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0C49561-C7BF-415E-B25E-97991BE062EA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2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1D36EA2-A72B-4C10-8C61-27C9AC922814}"/>
              </a:ext>
            </a:extLst>
          </p:cNvPr>
          <p:cNvGrpSpPr/>
          <p:nvPr/>
        </p:nvGrpSpPr>
        <p:grpSpPr>
          <a:xfrm>
            <a:off x="9830146" y="4170931"/>
            <a:ext cx="274608" cy="240257"/>
            <a:chOff x="8586434" y="4495528"/>
            <a:chExt cx="274608" cy="240257"/>
          </a:xfrm>
        </p:grpSpPr>
        <p:sp>
          <p:nvSpPr>
            <p:cNvPr id="116" name="직각 삼각형 115">
              <a:extLst>
                <a:ext uri="{FF2B5EF4-FFF2-40B4-BE49-F238E27FC236}">
                  <a16:creationId xmlns:a16="http://schemas.microsoft.com/office/drawing/2014/main" id="{F7403C60-A4FD-40CE-8D9F-170B888DF1D5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149487E-410A-4E07-976D-E62D8C03E2E6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3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E0BEB5D-490B-426B-8CC0-4894C997D56A}"/>
              </a:ext>
            </a:extLst>
          </p:cNvPr>
          <p:cNvGrpSpPr/>
          <p:nvPr/>
        </p:nvGrpSpPr>
        <p:grpSpPr>
          <a:xfrm>
            <a:off x="10450327" y="4170931"/>
            <a:ext cx="274608" cy="240257"/>
            <a:chOff x="8586434" y="4495528"/>
            <a:chExt cx="274608" cy="240257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54871E15-CD54-4414-B2C1-5C60F644F5C5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99487D1-6291-4AF4-A614-FADC635B58C4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4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8CBA01F-0DC7-436F-A855-113D38346EA7}"/>
              </a:ext>
            </a:extLst>
          </p:cNvPr>
          <p:cNvGrpSpPr/>
          <p:nvPr/>
        </p:nvGrpSpPr>
        <p:grpSpPr>
          <a:xfrm>
            <a:off x="11073372" y="4170931"/>
            <a:ext cx="274608" cy="240257"/>
            <a:chOff x="8586434" y="4495528"/>
            <a:chExt cx="274608" cy="240257"/>
          </a:xfrm>
        </p:grpSpPr>
        <p:sp>
          <p:nvSpPr>
            <p:cNvPr id="122" name="직각 삼각형 121">
              <a:extLst>
                <a:ext uri="{FF2B5EF4-FFF2-40B4-BE49-F238E27FC236}">
                  <a16:creationId xmlns:a16="http://schemas.microsoft.com/office/drawing/2014/main" id="{04463011-9DFF-46E1-849D-75BB08DB80CE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56858E2-2CB3-4F72-8B6A-42CB78AE8306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5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2CB99AA8-3152-430D-8975-A47160DEE951}"/>
              </a:ext>
            </a:extLst>
          </p:cNvPr>
          <p:cNvGrpSpPr/>
          <p:nvPr/>
        </p:nvGrpSpPr>
        <p:grpSpPr>
          <a:xfrm>
            <a:off x="8586434" y="4645144"/>
            <a:ext cx="274608" cy="240257"/>
            <a:chOff x="8586434" y="4495528"/>
            <a:chExt cx="274608" cy="240257"/>
          </a:xfrm>
        </p:grpSpPr>
        <p:sp>
          <p:nvSpPr>
            <p:cNvPr id="125" name="직각 삼각형 124">
              <a:extLst>
                <a:ext uri="{FF2B5EF4-FFF2-40B4-BE49-F238E27FC236}">
                  <a16:creationId xmlns:a16="http://schemas.microsoft.com/office/drawing/2014/main" id="{52250B5A-6DE2-4E34-8FDC-EB85AF517891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0B5A378-DEA6-4FB0-A337-4A4E6BE36964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6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5FA8AA30-5098-4824-864E-DFE64B3797BB}"/>
              </a:ext>
            </a:extLst>
          </p:cNvPr>
          <p:cNvGrpSpPr/>
          <p:nvPr/>
        </p:nvGrpSpPr>
        <p:grpSpPr>
          <a:xfrm>
            <a:off x="9206452" y="4645518"/>
            <a:ext cx="274608" cy="240257"/>
            <a:chOff x="8586434" y="4495528"/>
            <a:chExt cx="274608" cy="240257"/>
          </a:xfrm>
        </p:grpSpPr>
        <p:sp>
          <p:nvSpPr>
            <p:cNvPr id="128" name="직각 삼각형 127">
              <a:extLst>
                <a:ext uri="{FF2B5EF4-FFF2-40B4-BE49-F238E27FC236}">
                  <a16:creationId xmlns:a16="http://schemas.microsoft.com/office/drawing/2014/main" id="{F2EC2860-D93D-4091-8F73-46AF549CA973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CC1F3EE-A6F8-46B6-A3DC-0A551A34C568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7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32916A23-834C-4AE3-9137-078795D11EFD}"/>
              </a:ext>
            </a:extLst>
          </p:cNvPr>
          <p:cNvGrpSpPr/>
          <p:nvPr/>
        </p:nvGrpSpPr>
        <p:grpSpPr>
          <a:xfrm>
            <a:off x="9830146" y="4645144"/>
            <a:ext cx="274608" cy="240257"/>
            <a:chOff x="8586434" y="4495528"/>
            <a:chExt cx="274608" cy="240257"/>
          </a:xfrm>
        </p:grpSpPr>
        <p:sp>
          <p:nvSpPr>
            <p:cNvPr id="131" name="직각 삼각형 130">
              <a:extLst>
                <a:ext uri="{FF2B5EF4-FFF2-40B4-BE49-F238E27FC236}">
                  <a16:creationId xmlns:a16="http://schemas.microsoft.com/office/drawing/2014/main" id="{1CBB4939-CBA4-47C1-81E1-D8A2D4FE74A1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A5F0C75-325E-4A10-999F-5ECAF5CDB8B1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8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59DC6F54-2DA7-40F8-B1EE-45DBC1B51AF2}"/>
              </a:ext>
            </a:extLst>
          </p:cNvPr>
          <p:cNvGrpSpPr/>
          <p:nvPr/>
        </p:nvGrpSpPr>
        <p:grpSpPr>
          <a:xfrm>
            <a:off x="10450327" y="4645144"/>
            <a:ext cx="274608" cy="240257"/>
            <a:chOff x="8586434" y="4495528"/>
            <a:chExt cx="274608" cy="240257"/>
          </a:xfrm>
        </p:grpSpPr>
        <p:sp>
          <p:nvSpPr>
            <p:cNvPr id="146" name="직각 삼각형 145">
              <a:extLst>
                <a:ext uri="{FF2B5EF4-FFF2-40B4-BE49-F238E27FC236}">
                  <a16:creationId xmlns:a16="http://schemas.microsoft.com/office/drawing/2014/main" id="{EDA54536-920C-40A3-BE68-5797611252C6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5690896B-20F2-4E5F-B990-F7A88E302FA9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9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B7C044F9-F312-498A-9D58-218DE3EDDF84}"/>
              </a:ext>
            </a:extLst>
          </p:cNvPr>
          <p:cNvGrpSpPr/>
          <p:nvPr/>
        </p:nvGrpSpPr>
        <p:grpSpPr>
          <a:xfrm>
            <a:off x="11057127" y="4645144"/>
            <a:ext cx="290853" cy="240257"/>
            <a:chOff x="8570189" y="4495528"/>
            <a:chExt cx="290853" cy="240257"/>
          </a:xfrm>
        </p:grpSpPr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0A1FBB2E-1F38-4C06-9E4F-9604FCE126D8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87561E5-DDC7-4252-96E5-95EF48FB9B8F}"/>
                </a:ext>
              </a:extLst>
            </p:cNvPr>
            <p:cNvSpPr txBox="1"/>
            <p:nvPr/>
          </p:nvSpPr>
          <p:spPr>
            <a:xfrm>
              <a:off x="8570189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10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A68409AF-DF9F-4947-AC79-CADE0A057AFD}"/>
              </a:ext>
            </a:extLst>
          </p:cNvPr>
          <p:cNvGrpSpPr/>
          <p:nvPr/>
        </p:nvGrpSpPr>
        <p:grpSpPr>
          <a:xfrm>
            <a:off x="8553713" y="5110170"/>
            <a:ext cx="306047" cy="240257"/>
            <a:chOff x="8554995" y="4495528"/>
            <a:chExt cx="306047" cy="240257"/>
          </a:xfrm>
        </p:grpSpPr>
        <p:sp>
          <p:nvSpPr>
            <p:cNvPr id="190" name="직각 삼각형 189">
              <a:extLst>
                <a:ext uri="{FF2B5EF4-FFF2-40B4-BE49-F238E27FC236}">
                  <a16:creationId xmlns:a16="http://schemas.microsoft.com/office/drawing/2014/main" id="{76803B0D-F468-4D18-A79D-09D94AAFA04F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FE2C33B-0715-4500-818E-8ECED235BBC5}"/>
                </a:ext>
              </a:extLst>
            </p:cNvPr>
            <p:cNvSpPr txBox="1"/>
            <p:nvPr/>
          </p:nvSpPr>
          <p:spPr>
            <a:xfrm>
              <a:off x="8554995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11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9D41DADC-6AE9-42CD-A63C-8EBDF6964909}"/>
              </a:ext>
            </a:extLst>
          </p:cNvPr>
          <p:cNvGrpSpPr/>
          <p:nvPr/>
        </p:nvGrpSpPr>
        <p:grpSpPr>
          <a:xfrm>
            <a:off x="9182109" y="5110170"/>
            <a:ext cx="295806" cy="240257"/>
            <a:chOff x="8565236" y="4495528"/>
            <a:chExt cx="295806" cy="240257"/>
          </a:xfrm>
        </p:grpSpPr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865D2966-CC48-4026-A65D-9260E977392F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ED623440-B9A8-4AE5-AE15-82F188112D5F}"/>
                </a:ext>
              </a:extLst>
            </p:cNvPr>
            <p:cNvSpPr txBox="1"/>
            <p:nvPr/>
          </p:nvSpPr>
          <p:spPr>
            <a:xfrm>
              <a:off x="8565236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12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3F48B21-2BEF-4108-9830-B40003109AFC}"/>
              </a:ext>
            </a:extLst>
          </p:cNvPr>
          <p:cNvGrpSpPr/>
          <p:nvPr/>
        </p:nvGrpSpPr>
        <p:grpSpPr>
          <a:xfrm>
            <a:off x="9812988" y="5112351"/>
            <a:ext cx="291766" cy="240257"/>
            <a:chOff x="8569276" y="4495528"/>
            <a:chExt cx="291766" cy="240257"/>
          </a:xfrm>
        </p:grpSpPr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A5EBA309-3362-4E7E-89C3-EAC515633456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C0AF3657-11DA-47D7-87B3-4CC2FE1E9BE4}"/>
                </a:ext>
              </a:extLst>
            </p:cNvPr>
            <p:cNvSpPr txBox="1"/>
            <p:nvPr/>
          </p:nvSpPr>
          <p:spPr>
            <a:xfrm>
              <a:off x="8569276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13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CB645E65-C341-44BD-B883-B5689B532311}"/>
              </a:ext>
            </a:extLst>
          </p:cNvPr>
          <p:cNvGrpSpPr/>
          <p:nvPr/>
        </p:nvGrpSpPr>
        <p:grpSpPr>
          <a:xfrm>
            <a:off x="10426600" y="5110170"/>
            <a:ext cx="295610" cy="240257"/>
            <a:chOff x="8565432" y="4495528"/>
            <a:chExt cx="295610" cy="240257"/>
          </a:xfrm>
        </p:grpSpPr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CC2E8B4B-DBD5-4D3F-877F-2D7456079C48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820C5CD-ED91-48E3-A6EB-BA7346A6768F}"/>
                </a:ext>
              </a:extLst>
            </p:cNvPr>
            <p:cNvSpPr txBox="1"/>
            <p:nvPr/>
          </p:nvSpPr>
          <p:spPr>
            <a:xfrm>
              <a:off x="8565432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14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C9594173-3640-48D9-BF46-BB7DE0BD3182}"/>
              </a:ext>
            </a:extLst>
          </p:cNvPr>
          <p:cNvGrpSpPr/>
          <p:nvPr/>
        </p:nvGrpSpPr>
        <p:grpSpPr>
          <a:xfrm>
            <a:off x="11057127" y="5110170"/>
            <a:ext cx="289704" cy="240257"/>
            <a:chOff x="8571338" y="4495528"/>
            <a:chExt cx="289704" cy="240257"/>
          </a:xfrm>
        </p:grpSpPr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FB23F809-BC7D-433C-BC4C-5A96BAFE0FEF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DA759F76-240C-4E67-9E8D-0B01ADF70E27}"/>
                </a:ext>
              </a:extLst>
            </p:cNvPr>
            <p:cNvSpPr txBox="1"/>
            <p:nvPr/>
          </p:nvSpPr>
          <p:spPr>
            <a:xfrm>
              <a:off x="8571338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15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33D8CE6F-276D-45D9-80EA-096D900DD253}"/>
              </a:ext>
            </a:extLst>
          </p:cNvPr>
          <p:cNvSpPr/>
          <p:nvPr/>
        </p:nvSpPr>
        <p:spPr>
          <a:xfrm rot="5400000">
            <a:off x="8640151" y="4190297"/>
            <a:ext cx="220891" cy="220891"/>
          </a:xfrm>
          <a:prstGeom prst="rtTriangle">
            <a:avLst/>
          </a:prstGeom>
          <a:solidFill>
            <a:srgbClr val="533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DCFBF4-9CC9-4C9E-9926-7BB3BBD1691F}"/>
              </a:ext>
            </a:extLst>
          </p:cNvPr>
          <p:cNvSpPr txBox="1"/>
          <p:nvPr/>
        </p:nvSpPr>
        <p:spPr>
          <a:xfrm>
            <a:off x="8586434" y="4170931"/>
            <a:ext cx="2714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rgbClr val="352010"/>
                </a:solidFill>
              </a:rPr>
              <a:t>1</a:t>
            </a:r>
            <a:endParaRPr lang="ko-KR" altLang="en-US" sz="600" dirty="0">
              <a:solidFill>
                <a:srgbClr val="35201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67E683-DB5B-4A24-87B6-B5966909936F}"/>
              </a:ext>
            </a:extLst>
          </p:cNvPr>
          <p:cNvSpPr/>
          <p:nvPr/>
        </p:nvSpPr>
        <p:spPr>
          <a:xfrm>
            <a:off x="8645779" y="456333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2ED690-1D6E-4C86-B8D0-BA94966D79C8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829" y="4269214"/>
            <a:ext cx="271645" cy="253123"/>
          </a:xfrm>
          <a:prstGeom prst="rect">
            <a:avLst/>
          </a:prstGeom>
        </p:spPr>
      </p:pic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175E5EB-DDDB-49CC-8FC6-88D54A9419CC}"/>
              </a:ext>
            </a:extLst>
          </p:cNvPr>
          <p:cNvSpPr/>
          <p:nvPr/>
        </p:nvSpPr>
        <p:spPr>
          <a:xfrm>
            <a:off x="9265925" y="456333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88267C1-21AF-4497-B0FE-E37DB43EDD54}"/>
              </a:ext>
            </a:extLst>
          </p:cNvPr>
          <p:cNvSpPr/>
          <p:nvPr/>
        </p:nvSpPr>
        <p:spPr>
          <a:xfrm>
            <a:off x="9889449" y="456333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656E03A-50C6-49C3-A4B9-0B025774482F}"/>
              </a:ext>
            </a:extLst>
          </p:cNvPr>
          <p:cNvSpPr/>
          <p:nvPr/>
        </p:nvSpPr>
        <p:spPr>
          <a:xfrm>
            <a:off x="10509446" y="456333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7FCB07D-AEE2-4335-9222-AD3A00097788}"/>
              </a:ext>
            </a:extLst>
          </p:cNvPr>
          <p:cNvSpPr/>
          <p:nvPr/>
        </p:nvSpPr>
        <p:spPr>
          <a:xfrm>
            <a:off x="11130444" y="4564152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73DE954-781C-4963-AC57-AB17D04CF625}"/>
              </a:ext>
            </a:extLst>
          </p:cNvPr>
          <p:cNvSpPr/>
          <p:nvPr/>
        </p:nvSpPr>
        <p:spPr>
          <a:xfrm>
            <a:off x="8645779" y="503706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7CD800F-6BEA-4CA1-88AA-192EAE3110D9}"/>
              </a:ext>
            </a:extLst>
          </p:cNvPr>
          <p:cNvSpPr/>
          <p:nvPr/>
        </p:nvSpPr>
        <p:spPr>
          <a:xfrm>
            <a:off x="9265925" y="503706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13624A0C-69E9-437C-B5E1-6AE0FB2F7F36}"/>
              </a:ext>
            </a:extLst>
          </p:cNvPr>
          <p:cNvSpPr/>
          <p:nvPr/>
        </p:nvSpPr>
        <p:spPr>
          <a:xfrm>
            <a:off x="9889449" y="503706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F1FDE4F-04C4-465E-BB2D-A2D70EB9FD0E}"/>
              </a:ext>
            </a:extLst>
          </p:cNvPr>
          <p:cNvSpPr/>
          <p:nvPr/>
        </p:nvSpPr>
        <p:spPr>
          <a:xfrm>
            <a:off x="10509446" y="503706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50D1565-6FCB-43AD-9C69-35059A635D14}"/>
              </a:ext>
            </a:extLst>
          </p:cNvPr>
          <p:cNvSpPr/>
          <p:nvPr/>
        </p:nvSpPr>
        <p:spPr>
          <a:xfrm>
            <a:off x="11130444" y="5037882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51AC594-7CE1-4E2B-BB10-97C42702199C}"/>
              </a:ext>
            </a:extLst>
          </p:cNvPr>
          <p:cNvSpPr/>
          <p:nvPr/>
        </p:nvSpPr>
        <p:spPr>
          <a:xfrm>
            <a:off x="8645779" y="551079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D68BA944-63FB-49BE-9E33-EBBD1C43ED0D}"/>
              </a:ext>
            </a:extLst>
          </p:cNvPr>
          <p:cNvSpPr/>
          <p:nvPr/>
        </p:nvSpPr>
        <p:spPr>
          <a:xfrm>
            <a:off x="9265925" y="551079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710BB11-53D4-4F7D-BD22-89BE44F47D27}"/>
              </a:ext>
            </a:extLst>
          </p:cNvPr>
          <p:cNvSpPr/>
          <p:nvPr/>
        </p:nvSpPr>
        <p:spPr>
          <a:xfrm>
            <a:off x="9889449" y="551079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2EF97B4A-D195-434E-8E56-F78E63EB1E91}"/>
              </a:ext>
            </a:extLst>
          </p:cNvPr>
          <p:cNvSpPr/>
          <p:nvPr/>
        </p:nvSpPr>
        <p:spPr>
          <a:xfrm>
            <a:off x="10509446" y="551079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75164A05-62F9-4DBD-AD13-3D500A8C81B2}"/>
              </a:ext>
            </a:extLst>
          </p:cNvPr>
          <p:cNvSpPr/>
          <p:nvPr/>
        </p:nvSpPr>
        <p:spPr>
          <a:xfrm>
            <a:off x="11130444" y="5511612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2CA595B1-6BC6-4B79-8806-E22D5397B49C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915" y="4269214"/>
            <a:ext cx="271645" cy="253123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03BA26D1-85D2-4763-8BE3-0C77E64B7C59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3846" y="4269214"/>
            <a:ext cx="234539" cy="253123"/>
          </a:xfrm>
          <a:prstGeom prst="rect">
            <a:avLst/>
          </a:prstGeom>
        </p:spPr>
      </p:pic>
      <p:pic>
        <p:nvPicPr>
          <p:cNvPr id="210" name="그림 209">
            <a:extLst>
              <a:ext uri="{FF2B5EF4-FFF2-40B4-BE49-F238E27FC236}">
                <a16:creationId xmlns:a16="http://schemas.microsoft.com/office/drawing/2014/main" id="{50F7A6CE-2E39-430F-8A60-3F3DE170E27C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151" y="4269214"/>
            <a:ext cx="271645" cy="253123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64348404-D440-4733-A308-9A6B30CB1A80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3388" y="4269214"/>
            <a:ext cx="255967" cy="253123"/>
          </a:xfrm>
          <a:prstGeom prst="rect">
            <a:avLst/>
          </a:prstGeom>
        </p:spPr>
      </p:pic>
      <p:pic>
        <p:nvPicPr>
          <p:cNvPr id="212" name="그림 211">
            <a:extLst>
              <a:ext uri="{FF2B5EF4-FFF2-40B4-BE49-F238E27FC236}">
                <a16:creationId xmlns:a16="http://schemas.microsoft.com/office/drawing/2014/main" id="{22CD0B48-127A-4B55-9C4D-104751BB887F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829" y="4747821"/>
            <a:ext cx="271645" cy="253123"/>
          </a:xfrm>
          <a:prstGeom prst="rect">
            <a:avLst/>
          </a:prstGeom>
        </p:spPr>
      </p:pic>
      <p:pic>
        <p:nvPicPr>
          <p:cNvPr id="213" name="그림 212">
            <a:extLst>
              <a:ext uri="{FF2B5EF4-FFF2-40B4-BE49-F238E27FC236}">
                <a16:creationId xmlns:a16="http://schemas.microsoft.com/office/drawing/2014/main" id="{3BCF735F-7F11-46F9-A029-9DC1BB2664B2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915" y="4747821"/>
            <a:ext cx="271645" cy="253123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47B16607-0968-440E-9E53-D798DBEEFC35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3846" y="4747821"/>
            <a:ext cx="234539" cy="253123"/>
          </a:xfrm>
          <a:prstGeom prst="rect">
            <a:avLst/>
          </a:prstGeom>
        </p:spPr>
      </p:pic>
      <p:pic>
        <p:nvPicPr>
          <p:cNvPr id="215" name="그림 214">
            <a:extLst>
              <a:ext uri="{FF2B5EF4-FFF2-40B4-BE49-F238E27FC236}">
                <a16:creationId xmlns:a16="http://schemas.microsoft.com/office/drawing/2014/main" id="{A40B725C-A8D2-4432-A5E1-A4595E32E535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151" y="4747821"/>
            <a:ext cx="271645" cy="253123"/>
          </a:xfrm>
          <a:prstGeom prst="rect">
            <a:avLst/>
          </a:prstGeom>
        </p:spPr>
      </p:pic>
      <p:pic>
        <p:nvPicPr>
          <p:cNvPr id="216" name="그림 215">
            <a:extLst>
              <a:ext uri="{FF2B5EF4-FFF2-40B4-BE49-F238E27FC236}">
                <a16:creationId xmlns:a16="http://schemas.microsoft.com/office/drawing/2014/main" id="{A7E68A57-34BF-4FDC-BF04-EE3FEBC7B075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3388" y="4747821"/>
            <a:ext cx="255967" cy="253123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3D129499-079A-4EE1-8E27-26919A716EA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829" y="5210937"/>
            <a:ext cx="271645" cy="253123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id="{1F319C61-A238-49EB-B458-B27156E8F80F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915" y="5210937"/>
            <a:ext cx="271645" cy="253123"/>
          </a:xfrm>
          <a:prstGeom prst="rect">
            <a:avLst/>
          </a:prstGeom>
        </p:spPr>
      </p:pic>
      <p:pic>
        <p:nvPicPr>
          <p:cNvPr id="219" name="그림 218">
            <a:extLst>
              <a:ext uri="{FF2B5EF4-FFF2-40B4-BE49-F238E27FC236}">
                <a16:creationId xmlns:a16="http://schemas.microsoft.com/office/drawing/2014/main" id="{5900990E-6752-4ECB-9B24-1D02DE006352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3846" y="5210937"/>
            <a:ext cx="234539" cy="253123"/>
          </a:xfrm>
          <a:prstGeom prst="rect">
            <a:avLst/>
          </a:prstGeom>
        </p:spPr>
      </p:pic>
      <p:pic>
        <p:nvPicPr>
          <p:cNvPr id="220" name="그림 219">
            <a:extLst>
              <a:ext uri="{FF2B5EF4-FFF2-40B4-BE49-F238E27FC236}">
                <a16:creationId xmlns:a16="http://schemas.microsoft.com/office/drawing/2014/main" id="{E94D1489-DDA0-48A9-985D-30F4086A1F34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151" y="5210937"/>
            <a:ext cx="271645" cy="253123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id="{61F71894-24CD-4768-96C7-F0E10EF5DC8D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3388" y="5210937"/>
            <a:ext cx="255967" cy="253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E7D56D-3B2B-408C-B976-9BA39D7FF819}"/>
              </a:ext>
            </a:extLst>
          </p:cNvPr>
          <p:cNvSpPr txBox="1"/>
          <p:nvPr/>
        </p:nvSpPr>
        <p:spPr>
          <a:xfrm>
            <a:off x="8790022" y="4513865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rgbClr val="352010"/>
                </a:solidFill>
              </a:rPr>
              <a:t>100</a:t>
            </a:r>
            <a:endParaRPr lang="ko-KR" altLang="en-US" sz="600" dirty="0">
              <a:solidFill>
                <a:srgbClr val="352010"/>
              </a:solidFill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4B6D1E4-1FED-4E0B-9606-1D8C2518A4B8}"/>
              </a:ext>
            </a:extLst>
          </p:cNvPr>
          <p:cNvSpPr txBox="1"/>
          <p:nvPr/>
        </p:nvSpPr>
        <p:spPr>
          <a:xfrm>
            <a:off x="9413151" y="4513865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E13EB67-92DE-40B0-8D21-4A86D682FAF5}"/>
              </a:ext>
            </a:extLst>
          </p:cNvPr>
          <p:cNvSpPr txBox="1"/>
          <p:nvPr/>
        </p:nvSpPr>
        <p:spPr>
          <a:xfrm>
            <a:off x="10083896" y="4513865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50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684E320-B3D4-4153-80BD-E755003F2E8E}"/>
              </a:ext>
            </a:extLst>
          </p:cNvPr>
          <p:cNvSpPr txBox="1"/>
          <p:nvPr/>
        </p:nvSpPr>
        <p:spPr>
          <a:xfrm>
            <a:off x="10661337" y="4513865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D3A8129-A1DE-4B62-B7CB-225B46571F60}"/>
              </a:ext>
            </a:extLst>
          </p:cNvPr>
          <p:cNvSpPr txBox="1"/>
          <p:nvPr/>
        </p:nvSpPr>
        <p:spPr>
          <a:xfrm>
            <a:off x="11338342" y="4513865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5318FFD-735B-49CE-A80A-5A85D4454688}"/>
              </a:ext>
            </a:extLst>
          </p:cNvPr>
          <p:cNvSpPr txBox="1"/>
          <p:nvPr/>
        </p:nvSpPr>
        <p:spPr>
          <a:xfrm>
            <a:off x="8790022" y="4988778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EF3D187-92AC-42C8-9C3A-BC948D7A3DA2}"/>
              </a:ext>
            </a:extLst>
          </p:cNvPr>
          <p:cNvSpPr txBox="1"/>
          <p:nvPr/>
        </p:nvSpPr>
        <p:spPr>
          <a:xfrm>
            <a:off x="9413151" y="4988778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DA17F8CF-5DA3-4B6F-9F76-494FE8E09E36}"/>
              </a:ext>
            </a:extLst>
          </p:cNvPr>
          <p:cNvSpPr txBox="1"/>
          <p:nvPr/>
        </p:nvSpPr>
        <p:spPr>
          <a:xfrm>
            <a:off x="10083896" y="4988778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50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756E057-4393-41A2-BB7B-6347527186E5}"/>
              </a:ext>
            </a:extLst>
          </p:cNvPr>
          <p:cNvSpPr txBox="1"/>
          <p:nvPr/>
        </p:nvSpPr>
        <p:spPr>
          <a:xfrm>
            <a:off x="10661337" y="4988778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F015B95-732B-4F3D-8D2B-540DABFA23A6}"/>
              </a:ext>
            </a:extLst>
          </p:cNvPr>
          <p:cNvSpPr txBox="1"/>
          <p:nvPr/>
        </p:nvSpPr>
        <p:spPr>
          <a:xfrm>
            <a:off x="11338342" y="4988778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2C0EBE15-9F8E-4D53-86D5-F230B71E2BE5}"/>
              </a:ext>
            </a:extLst>
          </p:cNvPr>
          <p:cNvSpPr txBox="1"/>
          <p:nvPr/>
        </p:nvSpPr>
        <p:spPr>
          <a:xfrm>
            <a:off x="8790022" y="5463691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84FA890D-CFB3-4307-8A9D-AA79D0A9ACCD}"/>
              </a:ext>
            </a:extLst>
          </p:cNvPr>
          <p:cNvSpPr txBox="1"/>
          <p:nvPr/>
        </p:nvSpPr>
        <p:spPr>
          <a:xfrm>
            <a:off x="9413151" y="5463691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D3EB085-DD24-4119-AD39-8493D46D1477}"/>
              </a:ext>
            </a:extLst>
          </p:cNvPr>
          <p:cNvSpPr txBox="1"/>
          <p:nvPr/>
        </p:nvSpPr>
        <p:spPr>
          <a:xfrm>
            <a:off x="10083896" y="5463691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50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A7F475E-D33B-451A-9C92-9040CD61BA21}"/>
              </a:ext>
            </a:extLst>
          </p:cNvPr>
          <p:cNvSpPr txBox="1"/>
          <p:nvPr/>
        </p:nvSpPr>
        <p:spPr>
          <a:xfrm>
            <a:off x="10661337" y="5463691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73EC3C9-80DC-4DD1-AABF-D9792A4E4535}"/>
              </a:ext>
            </a:extLst>
          </p:cNvPr>
          <p:cNvSpPr txBox="1"/>
          <p:nvPr/>
        </p:nvSpPr>
        <p:spPr>
          <a:xfrm>
            <a:off x="11338342" y="5463691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3606A1-7C97-4A9E-9BD7-EEF558C9C0BC}"/>
              </a:ext>
            </a:extLst>
          </p:cNvPr>
          <p:cNvSpPr txBox="1"/>
          <p:nvPr/>
        </p:nvSpPr>
        <p:spPr>
          <a:xfrm>
            <a:off x="9039611" y="5667540"/>
            <a:ext cx="22962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오늘의 출석 보상을 이미 획득하였습니다</a:t>
            </a:r>
            <a:r>
              <a:rPr lang="en-US" altLang="ko-KR" sz="900" dirty="0">
                <a:solidFill>
                  <a:schemeClr val="bg1"/>
                </a:solidFill>
              </a:rPr>
              <a:t>.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316">
            <a:extLst>
              <a:ext uri="{FF2B5EF4-FFF2-40B4-BE49-F238E27FC236}">
                <a16:creationId xmlns:a16="http://schemas.microsoft.com/office/drawing/2014/main" id="{85BAE454-BC36-4C76-88D2-B886B23F55C4}"/>
              </a:ext>
            </a:extLst>
          </p:cNvPr>
          <p:cNvSpPr/>
          <p:nvPr/>
        </p:nvSpPr>
        <p:spPr>
          <a:xfrm>
            <a:off x="1819893" y="4029468"/>
            <a:ext cx="432542" cy="413209"/>
          </a:xfrm>
          <a:prstGeom prst="roundRect">
            <a:avLst/>
          </a:prstGeom>
          <a:solidFill>
            <a:srgbClr val="774E30"/>
          </a:solidFill>
          <a:ln w="38100">
            <a:solidFill>
              <a:srgbClr val="BB3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ED31C"/>
                </a:solidFill>
              </a:rPr>
              <a:t>X</a:t>
            </a:r>
            <a:endParaRPr lang="ko-KR" altLang="en-US" b="1" dirty="0">
              <a:solidFill>
                <a:srgbClr val="FED31C"/>
              </a:solidFill>
            </a:endParaRPr>
          </a:p>
        </p:txBody>
      </p:sp>
      <p:pic>
        <p:nvPicPr>
          <p:cNvPr id="237" name="그림 236">
            <a:extLst>
              <a:ext uri="{FF2B5EF4-FFF2-40B4-BE49-F238E27FC236}">
                <a16:creationId xmlns:a16="http://schemas.microsoft.com/office/drawing/2014/main" id="{0B8F1FF3-4B5F-4287-89CE-1029A6277A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87" y="3638788"/>
            <a:ext cx="3536726" cy="2513148"/>
          </a:xfrm>
          <a:prstGeom prst="rect">
            <a:avLst/>
          </a:prstGeom>
        </p:spPr>
      </p:pic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B5B55BC-C614-45B6-8C85-AFA5B0BA4CD0}"/>
              </a:ext>
            </a:extLst>
          </p:cNvPr>
          <p:cNvSpPr/>
          <p:nvPr/>
        </p:nvSpPr>
        <p:spPr>
          <a:xfrm>
            <a:off x="9667117" y="624154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출석체크</a:t>
            </a: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20982591-3907-44D4-9E56-DBC08EA2D078}"/>
              </a:ext>
            </a:extLst>
          </p:cNvPr>
          <p:cNvSpPr/>
          <p:nvPr/>
        </p:nvSpPr>
        <p:spPr>
          <a:xfrm>
            <a:off x="5884949" y="624154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문의하기</a:t>
            </a: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310D9F57-54DC-45C5-BC1E-A7682D8678BF}"/>
              </a:ext>
            </a:extLst>
          </p:cNvPr>
          <p:cNvSpPr/>
          <p:nvPr/>
        </p:nvSpPr>
        <p:spPr>
          <a:xfrm>
            <a:off x="4854852" y="3795552"/>
            <a:ext cx="3128962" cy="377137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FC9EF14-46C7-4975-A54D-72779AA69E14}"/>
              </a:ext>
            </a:extLst>
          </p:cNvPr>
          <p:cNvSpPr txBox="1"/>
          <p:nvPr/>
        </p:nvSpPr>
        <p:spPr>
          <a:xfrm>
            <a:off x="5934970" y="3832135"/>
            <a:ext cx="965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ED31C"/>
                </a:solidFill>
              </a:rPr>
              <a:t>편지쓰기</a:t>
            </a: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8293909" y="3444249"/>
            <a:ext cx="3757193" cy="31666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8293909" y="166477"/>
            <a:ext cx="3757193" cy="31666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4482673" y="3546224"/>
            <a:ext cx="3757193" cy="31666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16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2- </a:t>
            </a:r>
            <a:r>
              <a:rPr lang="ko-KR" altLang="en-US" sz="3200" b="1" dirty="0"/>
              <a:t>하부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483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게임 레벨 업 창</a:t>
            </a:r>
            <a:endParaRPr lang="en-US" altLang="ko-KR" sz="1400" dirty="0"/>
          </a:p>
          <a:p>
            <a:r>
              <a:rPr lang="en-US" altLang="ko-KR" sz="1400" dirty="0"/>
              <a:t>    - (2) </a:t>
            </a:r>
            <a:r>
              <a:rPr lang="ko-KR" altLang="en-US" sz="1400" dirty="0"/>
              <a:t>아이콘 터치 시 </a:t>
            </a:r>
            <a:r>
              <a:rPr lang="en-US" altLang="ko-KR" sz="1400" dirty="0"/>
              <a:t>(1) </a:t>
            </a:r>
            <a:r>
              <a:rPr lang="ko-KR" altLang="en-US" sz="1400" dirty="0"/>
              <a:t>창이 교체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훈련 ▶ 무기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플레이어가 성장할 수 있는 컨텐츠</a:t>
            </a:r>
            <a:endParaRPr lang="en-US" altLang="ko-KR" sz="1400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3038420" y="2050861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2876061" y="137136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3" name="그림 20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2873239" y="1366322"/>
            <a:ext cx="3030104" cy="2320958"/>
          </a:xfrm>
          <a:prstGeom prst="rect">
            <a:avLst/>
          </a:prstGeom>
        </p:spPr>
      </p:pic>
      <p:pic>
        <p:nvPicPr>
          <p:cNvPr id="204" name="그림 203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87" y="3801210"/>
            <a:ext cx="2744240" cy="2307919"/>
          </a:xfrm>
          <a:prstGeom prst="rect">
            <a:avLst/>
          </a:prstGeom>
        </p:spPr>
      </p:pic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3166111" y="397522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3166110" y="448224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3166110" y="501321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3971544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3599135" y="396738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210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694427" y="426171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2" name="그림 211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9212" y="4016443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4658966" y="404252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3166111" y="44907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" name="그림 21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448708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3599135" y="448292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17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3694427" y="477725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9" name="그림 218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9212" y="453198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4658966" y="455806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3166110" y="50140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3166111" y="50225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3599135" y="501468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24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3694427" y="53090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6" name="그림 225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9212" y="506373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4658966" y="508982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3166110" y="55268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3599135" y="552757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30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3694427" y="582189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2" name="그림 231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9212" y="557662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4658966" y="560271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234" name="그림 233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10" y="5018047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35" name="그림 234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21" y="5533932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255" name="그림 25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56" y="142510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024880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07810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5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534741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58796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26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06021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11343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26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57169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62491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68" name="그림 26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16" y="6091709"/>
            <a:ext cx="570365" cy="611445"/>
          </a:xfrm>
          <a:prstGeom prst="rect">
            <a:avLst/>
          </a:prstGeom>
        </p:spPr>
      </p:pic>
      <p:pic>
        <p:nvPicPr>
          <p:cNvPr id="269" name="그림 268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08" y="6091709"/>
            <a:ext cx="597988" cy="611445"/>
          </a:xfrm>
          <a:prstGeom prst="rect">
            <a:avLst/>
          </a:prstGeom>
          <a:noFill/>
        </p:spPr>
      </p:pic>
      <p:pic>
        <p:nvPicPr>
          <p:cNvPr id="270" name="그림 26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52" y="6091709"/>
            <a:ext cx="545050" cy="611445"/>
          </a:xfrm>
          <a:prstGeom prst="rect">
            <a:avLst/>
          </a:prstGeom>
          <a:noFill/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17" y="6091709"/>
            <a:ext cx="558343" cy="611445"/>
          </a:xfrm>
          <a:prstGeom prst="rect">
            <a:avLst/>
          </a:prstGeom>
          <a:noFill/>
        </p:spPr>
      </p:pic>
      <p:pic>
        <p:nvPicPr>
          <p:cNvPr id="272" name="그림 271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90" y="6091709"/>
            <a:ext cx="640535" cy="611445"/>
          </a:xfrm>
          <a:prstGeom prst="rect">
            <a:avLst/>
          </a:prstGeom>
          <a:noFill/>
        </p:spPr>
      </p:pic>
      <p:sp>
        <p:nvSpPr>
          <p:cNvPr id="273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276356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790916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5" name="그림 27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55" y="2310192"/>
            <a:ext cx="1412349" cy="1412349"/>
          </a:xfrm>
          <a:prstGeom prst="rect">
            <a:avLst/>
          </a:prstGeom>
        </p:spPr>
      </p:pic>
      <p:sp>
        <p:nvSpPr>
          <p:cNvPr id="276" name="TextBox 275"/>
          <p:cNvSpPr txBox="1"/>
          <p:nvPr/>
        </p:nvSpPr>
        <p:spPr>
          <a:xfrm>
            <a:off x="3629847" y="4216406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629847" y="4729425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79" name="그림 27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50" y="2707665"/>
            <a:ext cx="343152" cy="582711"/>
          </a:xfrm>
          <a:prstGeom prst="rect">
            <a:avLst/>
          </a:prstGeom>
        </p:spPr>
      </p:pic>
      <p:pic>
        <p:nvPicPr>
          <p:cNvPr id="280" name="그림 27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89" y="2685542"/>
            <a:ext cx="928313" cy="669054"/>
          </a:xfrm>
          <a:prstGeom prst="rect">
            <a:avLst/>
          </a:prstGeom>
        </p:spPr>
      </p:pic>
      <p:pic>
        <p:nvPicPr>
          <p:cNvPr id="281" name="그림 280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4081308" y="3041965"/>
            <a:ext cx="210601" cy="337539"/>
          </a:xfrm>
          <a:prstGeom prst="rect">
            <a:avLst/>
          </a:prstGeom>
        </p:spPr>
      </p:pic>
      <p:sp>
        <p:nvSpPr>
          <p:cNvPr id="291" name="직사각형 290"/>
          <p:cNvSpPr/>
          <p:nvPr/>
        </p:nvSpPr>
        <p:spPr>
          <a:xfrm>
            <a:off x="3038420" y="3899971"/>
            <a:ext cx="2727579" cy="2106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542005" y="3958623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3" name="직사각형 292"/>
          <p:cNvSpPr/>
          <p:nvPr/>
        </p:nvSpPr>
        <p:spPr>
          <a:xfrm>
            <a:off x="2860562" y="6055146"/>
            <a:ext cx="3019393" cy="672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516246" y="608362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4112883"/>
            <a:ext cx="137295" cy="127934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4630804"/>
            <a:ext cx="137295" cy="127934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5156491"/>
            <a:ext cx="137295" cy="127934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5657249"/>
            <a:ext cx="137295" cy="127934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186" y="6170005"/>
            <a:ext cx="230045" cy="302910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59" y="6170005"/>
            <a:ext cx="230045" cy="30291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60" y="1425108"/>
            <a:ext cx="998634" cy="384859"/>
          </a:xfrm>
          <a:prstGeom prst="rect">
            <a:avLst/>
          </a:prstGeom>
        </p:spPr>
      </p:pic>
      <p:sp>
        <p:nvSpPr>
          <p:cNvPr id="237" name="TextBox 23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4004862" y="149182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grpSp>
        <p:nvGrpSpPr>
          <p:cNvPr id="94" name="그룹 93"/>
          <p:cNvGrpSpPr/>
          <p:nvPr/>
        </p:nvGrpSpPr>
        <p:grpSpPr>
          <a:xfrm>
            <a:off x="2963264" y="1479217"/>
            <a:ext cx="561776" cy="788344"/>
            <a:chOff x="430398" y="1158939"/>
            <a:chExt cx="561776" cy="788344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0" name="직사각형 109"/>
          <p:cNvSpPr/>
          <p:nvPr/>
        </p:nvSpPr>
        <p:spPr>
          <a:xfrm>
            <a:off x="1044846" y="4744104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4" name="직선 연결선 3"/>
          <p:cNvCxnSpPr>
            <a:stCxn id="110" idx="3"/>
            <a:endCxn id="208" idx="1"/>
          </p:cNvCxnSpPr>
          <p:nvPr/>
        </p:nvCxnSpPr>
        <p:spPr>
          <a:xfrm flipV="1">
            <a:off x="2310513" y="4165935"/>
            <a:ext cx="853987" cy="762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10" idx="3"/>
            <a:endCxn id="215" idx="1"/>
          </p:cNvCxnSpPr>
          <p:nvPr/>
        </p:nvCxnSpPr>
        <p:spPr>
          <a:xfrm flipV="1">
            <a:off x="2310513" y="4681473"/>
            <a:ext cx="853987" cy="2472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110" idx="3"/>
            <a:endCxn id="234" idx="1"/>
          </p:cNvCxnSpPr>
          <p:nvPr/>
        </p:nvCxnSpPr>
        <p:spPr>
          <a:xfrm>
            <a:off x="2310513" y="4928770"/>
            <a:ext cx="855597" cy="278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110" idx="3"/>
            <a:endCxn id="235" idx="1"/>
          </p:cNvCxnSpPr>
          <p:nvPr/>
        </p:nvCxnSpPr>
        <p:spPr>
          <a:xfrm>
            <a:off x="2310513" y="4928770"/>
            <a:ext cx="857208" cy="8016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그림 98" descr="장난감, 방이(가) 표시된 사진&#10;&#10;자동 생성된 설명">
            <a:extLst>
              <a:ext uri="{FF2B5EF4-FFF2-40B4-BE49-F238E27FC236}">
                <a16:creationId xmlns:a16="http://schemas.microsoft.com/office/drawing/2014/main" id="{A06BF917-8CC6-419C-A106-C260B89B6F8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240" y="3527460"/>
            <a:ext cx="3040502" cy="41339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26C0E7-A31C-43CF-844A-9EE23EDE9CD5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643" y="3402066"/>
            <a:ext cx="1329246" cy="270929"/>
          </a:xfrm>
          <a:prstGeom prst="rect">
            <a:avLst/>
          </a:prstGeom>
        </p:spPr>
      </p:pic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870961" y="1364721"/>
            <a:ext cx="3027281" cy="22719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39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3- </a:t>
            </a:r>
            <a:r>
              <a:rPr lang="ko-KR" altLang="en-US" sz="3200" b="1" dirty="0"/>
              <a:t>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/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/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85013" y="1537456"/>
            <a:ext cx="32896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탭 버튼</a:t>
            </a:r>
            <a:endParaRPr lang="en-US" altLang="ko-KR" sz="1200" b="1" dirty="0"/>
          </a:p>
          <a:p>
            <a:r>
              <a:rPr lang="en-US" altLang="ko-KR" sz="1200" b="1" dirty="0"/>
              <a:t>A) </a:t>
            </a:r>
            <a:r>
              <a:rPr lang="ko-KR" altLang="en-US" sz="1200" b="1" dirty="0"/>
              <a:t>메뉴 전환 시 제약 없이 화면이동 가능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</a:t>
            </a:r>
            <a:r>
              <a:rPr lang="ko-KR" altLang="en-US" sz="1200" b="1" dirty="0"/>
              <a:t>메뉴가 선택 되어 있을 때 버튼이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메뉴가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눌러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열려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져 있음을 나타내는 상태</a:t>
            </a:r>
            <a:endParaRPr lang="en-US" altLang="ko-KR" sz="1200" b="1" dirty="0"/>
          </a:p>
          <a:p>
            <a:r>
              <a:rPr lang="en-US" altLang="ko-KR" sz="1200" b="1" dirty="0"/>
              <a:t>   (</a:t>
            </a:r>
            <a:r>
              <a:rPr lang="ko-KR" altLang="en-US" sz="1200" b="1" dirty="0"/>
              <a:t>버튼 투명도 </a:t>
            </a:r>
            <a:r>
              <a:rPr lang="en-US" altLang="ko-KR" sz="1200" b="1" dirty="0"/>
              <a:t>50% </a:t>
            </a:r>
            <a:r>
              <a:rPr lang="ko-KR" altLang="en-US" sz="1200" b="1" dirty="0"/>
              <a:t>상태</a:t>
            </a:r>
            <a:r>
              <a:rPr lang="en-US" altLang="ko-KR" sz="1200" b="1" dirty="0"/>
              <a:t>)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해금 조건이 불 충분하여 화면이동이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불가한 상태</a:t>
            </a:r>
            <a:endParaRPr lang="en-US" altLang="ko-KR" sz="1200" b="1" dirty="0"/>
          </a:p>
          <a:p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304826" y="4468867"/>
            <a:ext cx="33160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구매 버튼</a:t>
            </a:r>
            <a:endParaRPr lang="en-US" altLang="ko-KR" sz="1200" b="1" dirty="0"/>
          </a:p>
          <a:p>
            <a:pPr marL="228600" indent="-228600">
              <a:buAutoNum type="alphaUcParenR"/>
            </a:pPr>
            <a:r>
              <a:rPr lang="ko-KR" altLang="en-US" sz="1200" b="1" dirty="0"/>
              <a:t>재화 보유량 충분하고 구매 제약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걸려있지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않은 상태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    : </a:t>
            </a:r>
            <a:r>
              <a:rPr lang="ko-KR" altLang="en-US" sz="1200" b="1" dirty="0"/>
              <a:t>버튼이 활성화는 되어있지만 재화가 부족해서 구매하지 못하는 상태</a:t>
            </a:r>
            <a:endParaRPr lang="en-US" altLang="ko-KR" sz="1200" b="1" dirty="0"/>
          </a:p>
          <a:p>
            <a:r>
              <a:rPr lang="en-US" altLang="ko-KR" sz="1200" b="1" dirty="0"/>
              <a:t>        : </a:t>
            </a:r>
            <a:r>
              <a:rPr lang="ko-KR" altLang="en-US" sz="1200" b="1" dirty="0"/>
              <a:t>버튼이 비활성화 상태에서 재화도 부족한 상태</a:t>
            </a:r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아직 특정 스테이지 도달 이전 또는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해금 조건을 만족하지 못한 상태</a:t>
            </a:r>
            <a:endParaRPr lang="en-US" altLang="ko-KR" sz="1200" b="1" dirty="0"/>
          </a:p>
          <a:p>
            <a:r>
              <a:rPr lang="ko-KR" alt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196643" y="40258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잠금 상태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241489"/>
            <a:ext cx="0" cy="6375022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513863" y="3452773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비 활성화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849340"/>
            <a:ext cx="597988" cy="611445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849340"/>
            <a:ext cx="597988" cy="611444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316" y="1849340"/>
            <a:ext cx="597988" cy="611445"/>
          </a:xfrm>
          <a:prstGeom prst="rect">
            <a:avLst/>
          </a:prstGeom>
          <a:noFill/>
        </p:spPr>
      </p:pic>
      <p:grpSp>
        <p:nvGrpSpPr>
          <p:cNvPr id="47" name="그룹 46"/>
          <p:cNvGrpSpPr/>
          <p:nvPr/>
        </p:nvGrpSpPr>
        <p:grpSpPr>
          <a:xfrm>
            <a:off x="1968761" y="5034770"/>
            <a:ext cx="505528" cy="294192"/>
            <a:chOff x="2658599" y="3721438"/>
            <a:chExt cx="505528" cy="294192"/>
          </a:xfrm>
        </p:grpSpPr>
        <p:sp>
          <p:nvSpPr>
            <p:cNvPr id="48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5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188166" y="526367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310018" y="531689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4310546" y="5034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4432398" y="5087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3188166" y="4858564"/>
            <a:ext cx="505528" cy="294192"/>
            <a:chOff x="2658599" y="3721438"/>
            <a:chExt cx="505528" cy="294192"/>
          </a:xfrm>
        </p:grpSpPr>
        <p:sp>
          <p:nvSpPr>
            <p:cNvPr id="60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21920" y="4895556"/>
            <a:ext cx="220208" cy="2202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21920" y="5309008"/>
            <a:ext cx="220208" cy="2202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648175" y="5267798"/>
            <a:ext cx="142970" cy="1429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648120" y="5629740"/>
            <a:ext cx="142970" cy="1429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07103"/>
            <a:ext cx="230045" cy="30291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54" y="5123563"/>
            <a:ext cx="137295" cy="127934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095" y="5123563"/>
            <a:ext cx="137295" cy="127934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39" y="5355145"/>
            <a:ext cx="137295" cy="127934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39" y="4955543"/>
            <a:ext cx="137295" cy="12793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225" y="978712"/>
            <a:ext cx="2981325" cy="220652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23" y="740428"/>
            <a:ext cx="1715119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213575" y="8682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072165" y="2839999"/>
            <a:ext cx="929148" cy="405976"/>
          </a:xfrm>
          <a:prstGeom prst="roundRect">
            <a:avLst/>
          </a:prstGeom>
          <a:solidFill>
            <a:srgbClr val="FFDDAE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086340" y="1384122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 보스를 쓰러트리고 얻은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지식으로 보물을 획득할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167291" y="1882489"/>
            <a:ext cx="258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자격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FF00"/>
                </a:solidFill>
              </a:rPr>
              <a:t>300M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진행 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167291" y="2449666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125M</a:t>
            </a:r>
            <a:r>
              <a:rPr lang="en-US" altLang="ko-KR" sz="1200" b="1" dirty="0">
                <a:solidFill>
                  <a:schemeClr val="bg1"/>
                </a:solidFill>
              </a:rPr>
              <a:t> / 300M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225" y="4148234"/>
            <a:ext cx="2981325" cy="2206526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021312" y="6066698"/>
            <a:ext cx="929148" cy="405976"/>
          </a:xfrm>
          <a:prstGeom prst="roundRect">
            <a:avLst/>
          </a:prstGeom>
          <a:solidFill>
            <a:srgbClr val="FFD0A3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773" y="3907659"/>
            <a:ext cx="1715119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162720" y="40413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207337" y="4636860"/>
            <a:ext cx="2557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[</a:t>
            </a:r>
            <a:r>
              <a:rPr lang="ko-KR" altLang="en-US" sz="1200" b="1" dirty="0">
                <a:solidFill>
                  <a:schemeClr val="bg1"/>
                </a:solidFill>
              </a:rPr>
              <a:t>전투 훈련</a:t>
            </a:r>
            <a:r>
              <a:rPr lang="en-US" altLang="ko-KR" sz="1200" b="1" dirty="0">
                <a:solidFill>
                  <a:schemeClr val="bg1"/>
                </a:solidFill>
              </a:rPr>
              <a:t>] </a:t>
            </a:r>
            <a:r>
              <a:rPr lang="ko-KR" altLang="en-US" sz="1200" b="1" dirty="0">
                <a:solidFill>
                  <a:schemeClr val="bg1"/>
                </a:solidFill>
              </a:rPr>
              <a:t>을 시작하려면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이전 단계의 훈련을 마쳐야 합니다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[</a:t>
            </a:r>
            <a:r>
              <a:rPr lang="ko-KR" altLang="en-US" sz="1200" b="1" dirty="0">
                <a:solidFill>
                  <a:srgbClr val="FFFF00"/>
                </a:solidFill>
              </a:rPr>
              <a:t>토끼 사냥</a:t>
            </a:r>
            <a:r>
              <a:rPr lang="en-US" altLang="ko-KR" sz="1200" b="1" dirty="0">
                <a:solidFill>
                  <a:srgbClr val="FFFF00"/>
                </a:solidFill>
              </a:rPr>
              <a:t>]</a:t>
            </a:r>
            <a:r>
              <a:rPr lang="ko-KR" altLang="en-US" sz="1200" b="1" dirty="0">
                <a:solidFill>
                  <a:srgbClr val="FFFF00"/>
                </a:solidFill>
              </a:rPr>
              <a:t> </a:t>
            </a:r>
            <a:r>
              <a:rPr lang="en-US" altLang="ko-KR" sz="1200" b="1" dirty="0">
                <a:solidFill>
                  <a:srgbClr val="FFFF00"/>
                </a:solidFill>
              </a:rPr>
              <a:t>Lv.5 </a:t>
            </a:r>
            <a:r>
              <a:rPr lang="ko-KR" altLang="en-US" sz="1200" b="1" dirty="0">
                <a:solidFill>
                  <a:srgbClr val="FFFF00"/>
                </a:solidFill>
              </a:rPr>
              <a:t>달성</a:t>
            </a:r>
            <a:endParaRPr lang="en-US" altLang="ko-KR" sz="1200" b="1" dirty="0">
              <a:solidFill>
                <a:srgbClr val="FFFF00"/>
              </a:solidFill>
            </a:endParaRPr>
          </a:p>
          <a:p>
            <a:pPr algn="ctr"/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rgbClr val="FF0000"/>
                </a:solidFill>
              </a:rPr>
              <a:t>토끼 사냥 </a:t>
            </a:r>
            <a:r>
              <a:rPr lang="en-US" altLang="ko-KR" sz="1200" b="1" dirty="0">
                <a:solidFill>
                  <a:srgbClr val="FF0000"/>
                </a:solidFill>
              </a:rPr>
              <a:t>Lv.3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87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5152</TotalTime>
  <Words>2751</Words>
  <Application>Microsoft Office PowerPoint</Application>
  <PresentationFormat>와이드스크린</PresentationFormat>
  <Paragraphs>1051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PF스타더스트</vt:lpstr>
      <vt:lpstr>맑은 고딕</vt:lpstr>
      <vt:lpstr>Arial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김 건호</cp:lastModifiedBy>
  <cp:revision>293</cp:revision>
  <dcterms:created xsi:type="dcterms:W3CDTF">2020-08-13T13:01:44Z</dcterms:created>
  <dcterms:modified xsi:type="dcterms:W3CDTF">2020-08-27T15:06:11Z</dcterms:modified>
</cp:coreProperties>
</file>